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263" r:id="rId2"/>
    <p:sldId id="461" r:id="rId3"/>
    <p:sldId id="415" r:id="rId4"/>
    <p:sldId id="416" r:id="rId5"/>
    <p:sldId id="417" r:id="rId6"/>
    <p:sldId id="418" r:id="rId7"/>
    <p:sldId id="419" r:id="rId8"/>
    <p:sldId id="420" r:id="rId9"/>
    <p:sldId id="421" r:id="rId10"/>
    <p:sldId id="422" r:id="rId11"/>
    <p:sldId id="423" r:id="rId12"/>
    <p:sldId id="424" r:id="rId13"/>
    <p:sldId id="425" r:id="rId14"/>
    <p:sldId id="462" r:id="rId15"/>
    <p:sldId id="431" r:id="rId16"/>
    <p:sldId id="432" r:id="rId17"/>
    <p:sldId id="433" r:id="rId18"/>
    <p:sldId id="434" r:id="rId19"/>
    <p:sldId id="435" r:id="rId20"/>
    <p:sldId id="444" r:id="rId21"/>
    <p:sldId id="445" r:id="rId22"/>
    <p:sldId id="446" r:id="rId23"/>
    <p:sldId id="448" r:id="rId24"/>
    <p:sldId id="447" r:id="rId25"/>
    <p:sldId id="426" r:id="rId26"/>
    <p:sldId id="427" r:id="rId27"/>
    <p:sldId id="449" r:id="rId28"/>
    <p:sldId id="428" r:id="rId29"/>
    <p:sldId id="450" r:id="rId30"/>
    <p:sldId id="451" r:id="rId31"/>
    <p:sldId id="430" r:id="rId32"/>
    <p:sldId id="429" r:id="rId33"/>
    <p:sldId id="452" r:id="rId34"/>
    <p:sldId id="455" r:id="rId35"/>
    <p:sldId id="453" r:id="rId36"/>
    <p:sldId id="454" r:id="rId37"/>
    <p:sldId id="456" r:id="rId38"/>
    <p:sldId id="460" r:id="rId39"/>
  </p:sldIdLst>
  <p:sldSz cx="9144000" cy="6858000" type="screen4x3"/>
  <p:notesSz cx="7099300" cy="10234613"/>
  <p:defaultTextStyle>
    <a:defPPr>
      <a:defRPr lang="pl-PL"/>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F0000"/>
    <a:srgbClr val="328264"/>
    <a:srgbClr val="FF9900"/>
    <a:srgbClr val="5FC19C"/>
    <a:srgbClr val="339966"/>
    <a:srgbClr val="3366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01" autoAdjust="0"/>
    <p:restoredTop sz="99139" autoAdjust="0"/>
  </p:normalViewPr>
  <p:slideViewPr>
    <p:cSldViewPr>
      <p:cViewPr varScale="1">
        <p:scale>
          <a:sx n="116" d="100"/>
          <a:sy n="116" d="100"/>
        </p:scale>
        <p:origin x="1332" y="102"/>
      </p:cViewPr>
      <p:guideLst>
        <p:guide orient="horz" pos="2160"/>
        <p:guide pos="2880"/>
      </p:guideLst>
    </p:cSldViewPr>
  </p:slideViewPr>
  <p:outlineViewPr>
    <p:cViewPr>
      <p:scale>
        <a:sx n="25" d="100"/>
        <a:sy n="25" d="100"/>
      </p:scale>
      <p:origin x="0" y="1524"/>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D4BA1131-8C63-4F5D-B484-253CCC3F9163}"/>
              </a:ext>
            </a:extLst>
          </p:cNvPr>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eaLnBrk="1" hangingPunct="1">
              <a:defRPr sz="1300">
                <a:latin typeface="Arial" charset="0"/>
              </a:defRPr>
            </a:lvl1pPr>
          </a:lstStyle>
          <a:p>
            <a:pPr>
              <a:defRPr/>
            </a:pPr>
            <a:endParaRPr lang="en-GB"/>
          </a:p>
        </p:txBody>
      </p:sp>
      <p:sp>
        <p:nvSpPr>
          <p:cNvPr id="17411" name="Rectangle 3">
            <a:extLst>
              <a:ext uri="{FF2B5EF4-FFF2-40B4-BE49-F238E27FC236}">
                <a16:creationId xmlns:a16="http://schemas.microsoft.com/office/drawing/2014/main" id="{D6699929-FA75-44FC-8844-B7D612585A59}"/>
              </a:ext>
            </a:extLst>
          </p:cNvPr>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eaLnBrk="1" hangingPunct="1">
              <a:defRPr sz="1300">
                <a:latin typeface="Arial" charset="0"/>
              </a:defRPr>
            </a:lvl1pPr>
          </a:lstStyle>
          <a:p>
            <a:pPr>
              <a:defRPr/>
            </a:pPr>
            <a:endParaRPr lang="en-GB"/>
          </a:p>
        </p:txBody>
      </p:sp>
      <p:sp>
        <p:nvSpPr>
          <p:cNvPr id="17412" name="Rectangle 4">
            <a:extLst>
              <a:ext uri="{FF2B5EF4-FFF2-40B4-BE49-F238E27FC236}">
                <a16:creationId xmlns:a16="http://schemas.microsoft.com/office/drawing/2014/main" id="{423B9B93-EB6F-4EA1-8F3D-A2542BBF828A}"/>
              </a:ext>
            </a:extLst>
          </p:cNvPr>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eaLnBrk="1" hangingPunct="1">
              <a:defRPr sz="1300">
                <a:latin typeface="Arial" charset="0"/>
              </a:defRPr>
            </a:lvl1pPr>
          </a:lstStyle>
          <a:p>
            <a:pPr>
              <a:defRPr/>
            </a:pPr>
            <a:endParaRPr lang="en-GB"/>
          </a:p>
        </p:txBody>
      </p:sp>
      <p:sp>
        <p:nvSpPr>
          <p:cNvPr id="17413" name="Rectangle 5">
            <a:extLst>
              <a:ext uri="{FF2B5EF4-FFF2-40B4-BE49-F238E27FC236}">
                <a16:creationId xmlns:a16="http://schemas.microsoft.com/office/drawing/2014/main" id="{34CD1954-B5BE-42A4-8217-39D2BE3EC5D7}"/>
              </a:ext>
            </a:extLst>
          </p:cNvPr>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eaLnBrk="1" hangingPunct="1">
              <a:defRPr sz="1300">
                <a:latin typeface="Arial" panose="020B0604020202020204" pitchFamily="34" charset="0"/>
              </a:defRPr>
            </a:lvl1pPr>
          </a:lstStyle>
          <a:p>
            <a:pPr>
              <a:defRPr/>
            </a:pPr>
            <a:fld id="{0FBC4D09-6C5B-4A88-AB2C-415F0B12758F}" type="slidenum">
              <a:rPr lang="en-GB" altLang="pl-PL"/>
              <a:pPr>
                <a:defRPr/>
              </a:pPr>
              <a:t>‹#›</a:t>
            </a:fld>
            <a:endParaRPr lang="en-GB" altLang="pl-PL"/>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C9271030-6F76-41C6-BF6B-2DB9E7B5E127}"/>
              </a:ext>
            </a:extLst>
          </p:cNvPr>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eaLnBrk="1" hangingPunct="1">
              <a:defRPr sz="1300">
                <a:latin typeface="Arial" charset="0"/>
              </a:defRPr>
            </a:lvl1pPr>
          </a:lstStyle>
          <a:p>
            <a:pPr>
              <a:defRPr/>
            </a:pPr>
            <a:endParaRPr lang="en-GB"/>
          </a:p>
        </p:txBody>
      </p:sp>
      <p:sp>
        <p:nvSpPr>
          <p:cNvPr id="18435" name="Rectangle 3">
            <a:extLst>
              <a:ext uri="{FF2B5EF4-FFF2-40B4-BE49-F238E27FC236}">
                <a16:creationId xmlns:a16="http://schemas.microsoft.com/office/drawing/2014/main" id="{1768B607-467F-47A6-847C-382F26BF2188}"/>
              </a:ext>
            </a:extLst>
          </p:cNvPr>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eaLnBrk="1" hangingPunct="1">
              <a:defRPr sz="1300">
                <a:latin typeface="Arial" charset="0"/>
              </a:defRPr>
            </a:lvl1pPr>
          </a:lstStyle>
          <a:p>
            <a:pPr>
              <a:defRPr/>
            </a:pPr>
            <a:endParaRPr lang="en-GB"/>
          </a:p>
        </p:txBody>
      </p:sp>
      <p:sp>
        <p:nvSpPr>
          <p:cNvPr id="2052" name="Rectangle 4">
            <a:extLst>
              <a:ext uri="{FF2B5EF4-FFF2-40B4-BE49-F238E27FC236}">
                <a16:creationId xmlns:a16="http://schemas.microsoft.com/office/drawing/2014/main" id="{AC91FB3B-EE9D-4B84-BE21-C2323FF1938D}"/>
              </a:ext>
            </a:extLst>
          </p:cNvPr>
          <p:cNvSpPr>
            <a:spLocks noRo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7" name="Rectangle 5">
            <a:extLst>
              <a:ext uri="{FF2B5EF4-FFF2-40B4-BE49-F238E27FC236}">
                <a16:creationId xmlns:a16="http://schemas.microsoft.com/office/drawing/2014/main" id="{C2B580E4-CCA7-4D61-83E0-254EB4B0DB92}"/>
              </a:ext>
            </a:extLst>
          </p:cNvPr>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en-GB" noProof="0"/>
              <a:t>Kliknij, aby edytować style wzorca tekstu</a:t>
            </a:r>
          </a:p>
          <a:p>
            <a:pPr lvl="1"/>
            <a:r>
              <a:rPr lang="en-GB" noProof="0"/>
              <a:t>Drugi poziom</a:t>
            </a:r>
          </a:p>
          <a:p>
            <a:pPr lvl="2"/>
            <a:r>
              <a:rPr lang="en-GB" noProof="0"/>
              <a:t>Trzeci poziom</a:t>
            </a:r>
          </a:p>
          <a:p>
            <a:pPr lvl="3"/>
            <a:r>
              <a:rPr lang="en-GB" noProof="0"/>
              <a:t>Czwarty poziom</a:t>
            </a:r>
          </a:p>
          <a:p>
            <a:pPr lvl="4"/>
            <a:r>
              <a:rPr lang="en-GB" noProof="0"/>
              <a:t>Piąty poziom</a:t>
            </a:r>
          </a:p>
        </p:txBody>
      </p:sp>
      <p:sp>
        <p:nvSpPr>
          <p:cNvPr id="18438" name="Rectangle 6">
            <a:extLst>
              <a:ext uri="{FF2B5EF4-FFF2-40B4-BE49-F238E27FC236}">
                <a16:creationId xmlns:a16="http://schemas.microsoft.com/office/drawing/2014/main" id="{FC4A85B2-9B8E-4483-8B7F-D7EE65BD151B}"/>
              </a:ext>
            </a:extLst>
          </p:cNvPr>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eaLnBrk="1" hangingPunct="1">
              <a:defRPr sz="1300">
                <a:latin typeface="Arial" charset="0"/>
              </a:defRPr>
            </a:lvl1pPr>
          </a:lstStyle>
          <a:p>
            <a:pPr>
              <a:defRPr/>
            </a:pPr>
            <a:endParaRPr lang="en-GB"/>
          </a:p>
        </p:txBody>
      </p:sp>
      <p:sp>
        <p:nvSpPr>
          <p:cNvPr id="18439" name="Rectangle 7">
            <a:extLst>
              <a:ext uri="{FF2B5EF4-FFF2-40B4-BE49-F238E27FC236}">
                <a16:creationId xmlns:a16="http://schemas.microsoft.com/office/drawing/2014/main" id="{237A020B-2C2D-4782-8745-CBB39F1DB550}"/>
              </a:ext>
            </a:extLst>
          </p:cNvPr>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eaLnBrk="1" hangingPunct="1">
              <a:defRPr sz="1300">
                <a:latin typeface="Arial" panose="020B0604020202020204" pitchFamily="34" charset="0"/>
              </a:defRPr>
            </a:lvl1pPr>
          </a:lstStyle>
          <a:p>
            <a:pPr>
              <a:defRPr/>
            </a:pPr>
            <a:fld id="{C7E593A2-7AF8-48D2-9AF2-613365DF439B}" type="slidenum">
              <a:rPr lang="en-GB" altLang="pl-PL"/>
              <a:pPr>
                <a:defRPr/>
              </a:pPr>
              <a:t>‹#›</a:t>
            </a:fld>
            <a:endParaRPr lang="en-GB" altLang="pl-P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E4560DAE-EED7-428B-A38E-7B66C313AF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6659BF0-C454-4BE3-ADC5-18F95A721C83}" type="slidenum">
              <a:rPr lang="en-GB" altLang="pl-PL" sz="1300" smtClean="0"/>
              <a:pPr>
                <a:spcBef>
                  <a:spcPct val="0"/>
                </a:spcBef>
              </a:pPr>
              <a:t>1</a:t>
            </a:fld>
            <a:endParaRPr lang="en-GB" altLang="pl-PL" sz="1300"/>
          </a:p>
        </p:txBody>
      </p:sp>
      <p:sp>
        <p:nvSpPr>
          <p:cNvPr id="5123" name="Rectangle 2">
            <a:extLst>
              <a:ext uri="{FF2B5EF4-FFF2-40B4-BE49-F238E27FC236}">
                <a16:creationId xmlns:a16="http://schemas.microsoft.com/office/drawing/2014/main" id="{5C04DE77-40D8-415B-BD86-807C8C5DA4F0}"/>
              </a:ext>
            </a:extLst>
          </p:cNvPr>
          <p:cNvSpPr>
            <a:spLocks noRot="1" noChangeArrowheads="1" noTextEdit="1"/>
          </p:cNvSpPr>
          <p:nvPr>
            <p:ph type="sldImg"/>
          </p:nvPr>
        </p:nvSpPr>
        <p:spPr>
          <a:ln/>
        </p:spPr>
      </p:sp>
      <p:sp>
        <p:nvSpPr>
          <p:cNvPr id="5124" name="Rectangle 3">
            <a:extLst>
              <a:ext uri="{FF2B5EF4-FFF2-40B4-BE49-F238E27FC236}">
                <a16:creationId xmlns:a16="http://schemas.microsoft.com/office/drawing/2014/main" id="{10C18732-BB8A-4B05-863C-51AE6E4F2F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5D17042C-C377-4AE9-A098-F29705A4533F}"/>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03224FA4-EEBE-418A-A4E3-F0CA229EA6CF}" type="slidenum">
              <a:rPr lang="en-GB" altLang="pl-PL" sz="1300"/>
              <a:pPr algn="r" eaLnBrk="1" hangingPunct="1">
                <a:spcBef>
                  <a:spcPct val="0"/>
                </a:spcBef>
              </a:pPr>
              <a:t>10</a:t>
            </a:fld>
            <a:endParaRPr lang="en-GB" altLang="pl-PL" sz="1300"/>
          </a:p>
        </p:txBody>
      </p:sp>
      <p:sp>
        <p:nvSpPr>
          <p:cNvPr id="23555" name="Rectangle 2">
            <a:extLst>
              <a:ext uri="{FF2B5EF4-FFF2-40B4-BE49-F238E27FC236}">
                <a16:creationId xmlns:a16="http://schemas.microsoft.com/office/drawing/2014/main" id="{8A4BED7F-2BEC-47F1-8CCB-96122E52B77F}"/>
              </a:ext>
            </a:extLst>
          </p:cNvPr>
          <p:cNvSpPr>
            <a:spLocks noRot="1" noChangeArrowheads="1" noTextEdit="1"/>
          </p:cNvSpPr>
          <p:nvPr>
            <p:ph type="sldImg"/>
          </p:nvPr>
        </p:nvSpPr>
        <p:spPr>
          <a:solidFill>
            <a:srgbClr val="FFFFFF"/>
          </a:solidFill>
          <a:ln/>
        </p:spPr>
      </p:sp>
      <p:sp>
        <p:nvSpPr>
          <p:cNvPr id="23556" name="Rectangle 3">
            <a:extLst>
              <a:ext uri="{FF2B5EF4-FFF2-40B4-BE49-F238E27FC236}">
                <a16:creationId xmlns:a16="http://schemas.microsoft.com/office/drawing/2014/main" id="{DF856711-B931-4ACC-803E-83FFBE0DEC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33CB7B0E-AD57-40D6-BD4E-B87BA601D7A0}"/>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98E3EE4C-9E26-4782-8F2D-0E6505FA85A6}" type="slidenum">
              <a:rPr lang="en-GB" altLang="pl-PL" sz="1300"/>
              <a:pPr algn="r" eaLnBrk="1" hangingPunct="1">
                <a:spcBef>
                  <a:spcPct val="0"/>
                </a:spcBef>
              </a:pPr>
              <a:t>11</a:t>
            </a:fld>
            <a:endParaRPr lang="en-GB" altLang="pl-PL" sz="1300"/>
          </a:p>
        </p:txBody>
      </p:sp>
      <p:sp>
        <p:nvSpPr>
          <p:cNvPr id="25603" name="Rectangle 2">
            <a:extLst>
              <a:ext uri="{FF2B5EF4-FFF2-40B4-BE49-F238E27FC236}">
                <a16:creationId xmlns:a16="http://schemas.microsoft.com/office/drawing/2014/main" id="{823A37EB-939C-42F2-9503-00C71E8F9770}"/>
              </a:ext>
            </a:extLst>
          </p:cNvPr>
          <p:cNvSpPr>
            <a:spLocks noRot="1" noChangeArrowheads="1" noTextEdit="1"/>
          </p:cNvSpPr>
          <p:nvPr>
            <p:ph type="sldImg"/>
          </p:nvPr>
        </p:nvSpPr>
        <p:spPr>
          <a:solidFill>
            <a:srgbClr val="FFFFFF"/>
          </a:solidFill>
          <a:ln/>
        </p:spPr>
      </p:sp>
      <p:sp>
        <p:nvSpPr>
          <p:cNvPr id="25604" name="Rectangle 3">
            <a:extLst>
              <a:ext uri="{FF2B5EF4-FFF2-40B4-BE49-F238E27FC236}">
                <a16:creationId xmlns:a16="http://schemas.microsoft.com/office/drawing/2014/main" id="{3542A95F-A93D-4C9E-9533-CE450FAE30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BCFDC093-62C3-4DDC-91ED-79C6E0FC1F35}"/>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F16CE607-EE3B-4E93-A034-BBD2DAB0872F}" type="slidenum">
              <a:rPr lang="en-GB" altLang="pl-PL" sz="1300"/>
              <a:pPr algn="r" eaLnBrk="1" hangingPunct="1">
                <a:spcBef>
                  <a:spcPct val="0"/>
                </a:spcBef>
              </a:pPr>
              <a:t>12</a:t>
            </a:fld>
            <a:endParaRPr lang="en-GB" altLang="pl-PL" sz="1300"/>
          </a:p>
        </p:txBody>
      </p:sp>
      <p:sp>
        <p:nvSpPr>
          <p:cNvPr id="27651" name="Rectangle 2">
            <a:extLst>
              <a:ext uri="{FF2B5EF4-FFF2-40B4-BE49-F238E27FC236}">
                <a16:creationId xmlns:a16="http://schemas.microsoft.com/office/drawing/2014/main" id="{2D7CFE56-3786-4A4F-8F60-DBC9128660C8}"/>
              </a:ext>
            </a:extLst>
          </p:cNvPr>
          <p:cNvSpPr>
            <a:spLocks noRot="1" noChangeArrowheads="1" noTextEdit="1"/>
          </p:cNvSpPr>
          <p:nvPr>
            <p:ph type="sldImg"/>
          </p:nvPr>
        </p:nvSpPr>
        <p:spPr>
          <a:solidFill>
            <a:srgbClr val="FFFFFF"/>
          </a:solidFill>
          <a:ln/>
        </p:spPr>
      </p:sp>
      <p:sp>
        <p:nvSpPr>
          <p:cNvPr id="27652" name="Rectangle 3">
            <a:extLst>
              <a:ext uri="{FF2B5EF4-FFF2-40B4-BE49-F238E27FC236}">
                <a16:creationId xmlns:a16="http://schemas.microsoft.com/office/drawing/2014/main" id="{0C552943-0C0D-4976-B979-A6B3DA4EBC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C1F1CAE2-82D5-464C-9B0D-B5DD23EA829E}"/>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D9AAD450-3DC9-4302-A962-FD05EAA8A10E}" type="slidenum">
              <a:rPr lang="en-GB" altLang="pl-PL" sz="1300"/>
              <a:pPr algn="r" eaLnBrk="1" hangingPunct="1">
                <a:spcBef>
                  <a:spcPct val="0"/>
                </a:spcBef>
              </a:pPr>
              <a:t>13</a:t>
            </a:fld>
            <a:endParaRPr lang="en-GB" altLang="pl-PL" sz="1300"/>
          </a:p>
        </p:txBody>
      </p:sp>
      <p:sp>
        <p:nvSpPr>
          <p:cNvPr id="29699" name="Rectangle 2">
            <a:extLst>
              <a:ext uri="{FF2B5EF4-FFF2-40B4-BE49-F238E27FC236}">
                <a16:creationId xmlns:a16="http://schemas.microsoft.com/office/drawing/2014/main" id="{F323FCEA-3151-4A98-A685-BC641C2C494E}"/>
              </a:ext>
            </a:extLst>
          </p:cNvPr>
          <p:cNvSpPr>
            <a:spLocks noRot="1" noChangeArrowheads="1" noTextEdit="1"/>
          </p:cNvSpPr>
          <p:nvPr>
            <p:ph type="sldImg"/>
          </p:nvPr>
        </p:nvSpPr>
        <p:spPr>
          <a:solidFill>
            <a:srgbClr val="FFFFFF"/>
          </a:solidFill>
          <a:ln/>
        </p:spPr>
      </p:sp>
      <p:sp>
        <p:nvSpPr>
          <p:cNvPr id="29700" name="Rectangle 3">
            <a:extLst>
              <a:ext uri="{FF2B5EF4-FFF2-40B4-BE49-F238E27FC236}">
                <a16:creationId xmlns:a16="http://schemas.microsoft.com/office/drawing/2014/main" id="{8EF7C1C3-B96E-4815-9B56-870839704B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57A202C7-E005-4C1B-A2D1-A37319FCACDE}"/>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664F2A33-2328-4FB9-9ADF-A45268EA6161}" type="slidenum">
              <a:rPr lang="en-GB" altLang="pl-PL" sz="1300"/>
              <a:pPr algn="r" eaLnBrk="1" hangingPunct="1">
                <a:spcBef>
                  <a:spcPct val="0"/>
                </a:spcBef>
              </a:pPr>
              <a:t>14</a:t>
            </a:fld>
            <a:endParaRPr lang="en-GB" altLang="pl-PL" sz="1300"/>
          </a:p>
        </p:txBody>
      </p:sp>
      <p:sp>
        <p:nvSpPr>
          <p:cNvPr id="31747" name="Rectangle 2">
            <a:extLst>
              <a:ext uri="{FF2B5EF4-FFF2-40B4-BE49-F238E27FC236}">
                <a16:creationId xmlns:a16="http://schemas.microsoft.com/office/drawing/2014/main" id="{0C8518E1-326B-415F-8183-DA58E66864D2}"/>
              </a:ext>
            </a:extLst>
          </p:cNvPr>
          <p:cNvSpPr>
            <a:spLocks noRot="1" noChangeArrowheads="1" noTextEdit="1"/>
          </p:cNvSpPr>
          <p:nvPr>
            <p:ph type="sldImg"/>
          </p:nvPr>
        </p:nvSpPr>
        <p:spPr>
          <a:solidFill>
            <a:srgbClr val="FFFFFF"/>
          </a:solidFill>
          <a:ln/>
        </p:spPr>
      </p:sp>
      <p:sp>
        <p:nvSpPr>
          <p:cNvPr id="31748" name="Rectangle 3">
            <a:extLst>
              <a:ext uri="{FF2B5EF4-FFF2-40B4-BE49-F238E27FC236}">
                <a16:creationId xmlns:a16="http://schemas.microsoft.com/office/drawing/2014/main" id="{C111C474-9485-437F-AC60-351B5D6111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2927613E-F7FE-4341-AF2F-68C157F879E0}"/>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E4CCA095-F91B-4266-A7D6-540607829749}" type="slidenum">
              <a:rPr lang="en-GB" altLang="pl-PL" sz="1300"/>
              <a:pPr algn="r" eaLnBrk="1" hangingPunct="1">
                <a:spcBef>
                  <a:spcPct val="0"/>
                </a:spcBef>
              </a:pPr>
              <a:t>15</a:t>
            </a:fld>
            <a:endParaRPr lang="en-GB" altLang="pl-PL" sz="1300"/>
          </a:p>
        </p:txBody>
      </p:sp>
      <p:sp>
        <p:nvSpPr>
          <p:cNvPr id="33795" name="Rectangle 2">
            <a:extLst>
              <a:ext uri="{FF2B5EF4-FFF2-40B4-BE49-F238E27FC236}">
                <a16:creationId xmlns:a16="http://schemas.microsoft.com/office/drawing/2014/main" id="{65776C49-BE96-497C-B30B-74E048857B9C}"/>
              </a:ext>
            </a:extLst>
          </p:cNvPr>
          <p:cNvSpPr>
            <a:spLocks noRot="1" noChangeArrowheads="1" noTextEdit="1"/>
          </p:cNvSpPr>
          <p:nvPr>
            <p:ph type="sldImg"/>
          </p:nvPr>
        </p:nvSpPr>
        <p:spPr>
          <a:solidFill>
            <a:srgbClr val="FFFFFF"/>
          </a:solidFill>
          <a:ln/>
        </p:spPr>
      </p:sp>
      <p:sp>
        <p:nvSpPr>
          <p:cNvPr id="33796" name="Rectangle 3">
            <a:extLst>
              <a:ext uri="{FF2B5EF4-FFF2-40B4-BE49-F238E27FC236}">
                <a16:creationId xmlns:a16="http://schemas.microsoft.com/office/drawing/2014/main" id="{2229D7A0-8051-47DD-B1D4-E7F56FFE04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F5381BC3-0A6C-4CE8-A38F-62100489A243}"/>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CDA4969B-E123-4F6D-9561-57C6B760E85A}" type="slidenum">
              <a:rPr lang="en-GB" altLang="pl-PL" sz="1300"/>
              <a:pPr algn="r" eaLnBrk="1" hangingPunct="1">
                <a:spcBef>
                  <a:spcPct val="0"/>
                </a:spcBef>
              </a:pPr>
              <a:t>16</a:t>
            </a:fld>
            <a:endParaRPr lang="en-GB" altLang="pl-PL" sz="1300"/>
          </a:p>
        </p:txBody>
      </p:sp>
      <p:sp>
        <p:nvSpPr>
          <p:cNvPr id="35843" name="Rectangle 2">
            <a:extLst>
              <a:ext uri="{FF2B5EF4-FFF2-40B4-BE49-F238E27FC236}">
                <a16:creationId xmlns:a16="http://schemas.microsoft.com/office/drawing/2014/main" id="{BE2630E5-782F-4909-8564-D651A8348FC9}"/>
              </a:ext>
            </a:extLst>
          </p:cNvPr>
          <p:cNvSpPr>
            <a:spLocks noRot="1" noChangeArrowheads="1" noTextEdit="1"/>
          </p:cNvSpPr>
          <p:nvPr>
            <p:ph type="sldImg"/>
          </p:nvPr>
        </p:nvSpPr>
        <p:spPr>
          <a:solidFill>
            <a:srgbClr val="FFFFFF"/>
          </a:solidFill>
          <a:ln/>
        </p:spPr>
      </p:sp>
      <p:sp>
        <p:nvSpPr>
          <p:cNvPr id="35844" name="Rectangle 3">
            <a:extLst>
              <a:ext uri="{FF2B5EF4-FFF2-40B4-BE49-F238E27FC236}">
                <a16:creationId xmlns:a16="http://schemas.microsoft.com/office/drawing/2014/main" id="{0EF5314B-140B-4FB3-B4B7-51E24CCBA0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06AE7375-1516-4D0A-858C-524100617A8F}"/>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1FFE1F79-9723-4761-82D0-4E2BD670961E}" type="slidenum">
              <a:rPr lang="en-GB" altLang="pl-PL" sz="1300"/>
              <a:pPr algn="r" eaLnBrk="1" hangingPunct="1">
                <a:spcBef>
                  <a:spcPct val="0"/>
                </a:spcBef>
              </a:pPr>
              <a:t>17</a:t>
            </a:fld>
            <a:endParaRPr lang="en-GB" altLang="pl-PL" sz="1300"/>
          </a:p>
        </p:txBody>
      </p:sp>
      <p:sp>
        <p:nvSpPr>
          <p:cNvPr id="37891" name="Rectangle 2">
            <a:extLst>
              <a:ext uri="{FF2B5EF4-FFF2-40B4-BE49-F238E27FC236}">
                <a16:creationId xmlns:a16="http://schemas.microsoft.com/office/drawing/2014/main" id="{CDC24216-928A-4B5A-8BB9-8A302DA49081}"/>
              </a:ext>
            </a:extLst>
          </p:cNvPr>
          <p:cNvSpPr>
            <a:spLocks noRot="1" noChangeArrowheads="1" noTextEdit="1"/>
          </p:cNvSpPr>
          <p:nvPr>
            <p:ph type="sldImg"/>
          </p:nvPr>
        </p:nvSpPr>
        <p:spPr>
          <a:solidFill>
            <a:srgbClr val="FFFFFF"/>
          </a:solidFill>
          <a:ln/>
        </p:spPr>
      </p:sp>
      <p:sp>
        <p:nvSpPr>
          <p:cNvPr id="37892" name="Rectangle 3">
            <a:extLst>
              <a:ext uri="{FF2B5EF4-FFF2-40B4-BE49-F238E27FC236}">
                <a16:creationId xmlns:a16="http://schemas.microsoft.com/office/drawing/2014/main" id="{0B84A5FB-C2F6-4090-8ABA-3FA0B9BB54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323973D2-3566-4BC4-82E2-6DE99FC2B007}"/>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997A69F7-BD3F-4CEC-9F6C-4ED66B25BF4E}" type="slidenum">
              <a:rPr lang="en-GB" altLang="pl-PL" sz="1300"/>
              <a:pPr algn="r" eaLnBrk="1" hangingPunct="1">
                <a:spcBef>
                  <a:spcPct val="0"/>
                </a:spcBef>
              </a:pPr>
              <a:t>18</a:t>
            </a:fld>
            <a:endParaRPr lang="en-GB" altLang="pl-PL" sz="1300"/>
          </a:p>
        </p:txBody>
      </p:sp>
      <p:sp>
        <p:nvSpPr>
          <p:cNvPr id="39939" name="Rectangle 2">
            <a:extLst>
              <a:ext uri="{FF2B5EF4-FFF2-40B4-BE49-F238E27FC236}">
                <a16:creationId xmlns:a16="http://schemas.microsoft.com/office/drawing/2014/main" id="{071C3DAA-E241-4665-ACE6-7CA8C3425451}"/>
              </a:ext>
            </a:extLst>
          </p:cNvPr>
          <p:cNvSpPr>
            <a:spLocks noRot="1" noChangeArrowheads="1" noTextEdit="1"/>
          </p:cNvSpPr>
          <p:nvPr>
            <p:ph type="sldImg"/>
          </p:nvPr>
        </p:nvSpPr>
        <p:spPr>
          <a:solidFill>
            <a:srgbClr val="FFFFFF"/>
          </a:solidFill>
          <a:ln/>
        </p:spPr>
      </p:sp>
      <p:sp>
        <p:nvSpPr>
          <p:cNvPr id="39940" name="Rectangle 3">
            <a:extLst>
              <a:ext uri="{FF2B5EF4-FFF2-40B4-BE49-F238E27FC236}">
                <a16:creationId xmlns:a16="http://schemas.microsoft.com/office/drawing/2014/main" id="{BA36F158-867E-4DB5-8740-6E86945BC7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EE652FB1-E483-4C43-A865-B799D29CD119}"/>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585661F8-1B07-48B5-99E6-76D6029E849D}" type="slidenum">
              <a:rPr lang="en-GB" altLang="pl-PL" sz="1300"/>
              <a:pPr algn="r" eaLnBrk="1" hangingPunct="1">
                <a:spcBef>
                  <a:spcPct val="0"/>
                </a:spcBef>
              </a:pPr>
              <a:t>19</a:t>
            </a:fld>
            <a:endParaRPr lang="en-GB" altLang="pl-PL" sz="1300"/>
          </a:p>
        </p:txBody>
      </p:sp>
      <p:sp>
        <p:nvSpPr>
          <p:cNvPr id="41987" name="Rectangle 2">
            <a:extLst>
              <a:ext uri="{FF2B5EF4-FFF2-40B4-BE49-F238E27FC236}">
                <a16:creationId xmlns:a16="http://schemas.microsoft.com/office/drawing/2014/main" id="{728F0730-FC7D-48EC-8BCC-376F773EA048}"/>
              </a:ext>
            </a:extLst>
          </p:cNvPr>
          <p:cNvSpPr>
            <a:spLocks noRot="1" noChangeArrowheads="1" noTextEdit="1"/>
          </p:cNvSpPr>
          <p:nvPr>
            <p:ph type="sldImg"/>
          </p:nvPr>
        </p:nvSpPr>
        <p:spPr>
          <a:solidFill>
            <a:srgbClr val="FFFFFF"/>
          </a:solidFill>
          <a:ln/>
        </p:spPr>
      </p:sp>
      <p:sp>
        <p:nvSpPr>
          <p:cNvPr id="41988" name="Rectangle 3">
            <a:extLst>
              <a:ext uri="{FF2B5EF4-FFF2-40B4-BE49-F238E27FC236}">
                <a16:creationId xmlns:a16="http://schemas.microsoft.com/office/drawing/2014/main" id="{3F2D200E-D844-4293-B50F-C33C2FCE42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0DBE5F9B-9341-46F6-B641-9930D4F0C220}"/>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1AE8D567-C44D-4E6D-BF5A-91714DCD787C}" type="slidenum">
              <a:rPr lang="en-GB" altLang="pl-PL" sz="1300"/>
              <a:pPr algn="r" eaLnBrk="1" hangingPunct="1">
                <a:spcBef>
                  <a:spcPct val="0"/>
                </a:spcBef>
              </a:pPr>
              <a:t>2</a:t>
            </a:fld>
            <a:endParaRPr lang="en-GB" altLang="pl-PL" sz="1300"/>
          </a:p>
        </p:txBody>
      </p:sp>
      <p:sp>
        <p:nvSpPr>
          <p:cNvPr id="7171" name="Rectangle 2">
            <a:extLst>
              <a:ext uri="{FF2B5EF4-FFF2-40B4-BE49-F238E27FC236}">
                <a16:creationId xmlns:a16="http://schemas.microsoft.com/office/drawing/2014/main" id="{DD977ED0-D077-43EF-91B6-CCACBC3FA218}"/>
              </a:ext>
            </a:extLst>
          </p:cNvPr>
          <p:cNvSpPr>
            <a:spLocks noRot="1" noChangeArrowheads="1" noTextEdit="1"/>
          </p:cNvSpPr>
          <p:nvPr>
            <p:ph type="sldImg"/>
          </p:nvPr>
        </p:nvSpPr>
        <p:spPr>
          <a:solidFill>
            <a:srgbClr val="FFFFFF"/>
          </a:solidFill>
          <a:ln/>
        </p:spPr>
      </p:sp>
      <p:sp>
        <p:nvSpPr>
          <p:cNvPr id="7172" name="Rectangle 3">
            <a:extLst>
              <a:ext uri="{FF2B5EF4-FFF2-40B4-BE49-F238E27FC236}">
                <a16:creationId xmlns:a16="http://schemas.microsoft.com/office/drawing/2014/main" id="{6075C01C-9C80-42E1-B724-8DAA0855FC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E9C5FF29-F046-49D8-A7FF-9DDE7C160A2D}"/>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CF809654-246C-4295-B936-B2F231BDA57B}" type="slidenum">
              <a:rPr lang="en-GB" altLang="pl-PL" sz="1300"/>
              <a:pPr algn="r" eaLnBrk="1" hangingPunct="1">
                <a:spcBef>
                  <a:spcPct val="0"/>
                </a:spcBef>
              </a:pPr>
              <a:t>20</a:t>
            </a:fld>
            <a:endParaRPr lang="en-GB" altLang="pl-PL" sz="1300"/>
          </a:p>
        </p:txBody>
      </p:sp>
      <p:sp>
        <p:nvSpPr>
          <p:cNvPr id="44035" name="Rectangle 2">
            <a:extLst>
              <a:ext uri="{FF2B5EF4-FFF2-40B4-BE49-F238E27FC236}">
                <a16:creationId xmlns:a16="http://schemas.microsoft.com/office/drawing/2014/main" id="{D4F0197F-8C10-47D8-B875-90DB064C1FB0}"/>
              </a:ext>
            </a:extLst>
          </p:cNvPr>
          <p:cNvSpPr>
            <a:spLocks noRot="1" noChangeArrowheads="1" noTextEdit="1"/>
          </p:cNvSpPr>
          <p:nvPr>
            <p:ph type="sldImg"/>
          </p:nvPr>
        </p:nvSpPr>
        <p:spPr>
          <a:solidFill>
            <a:srgbClr val="FFFFFF"/>
          </a:solidFill>
          <a:ln/>
        </p:spPr>
      </p:sp>
      <p:sp>
        <p:nvSpPr>
          <p:cNvPr id="44036" name="Rectangle 3">
            <a:extLst>
              <a:ext uri="{FF2B5EF4-FFF2-40B4-BE49-F238E27FC236}">
                <a16:creationId xmlns:a16="http://schemas.microsoft.com/office/drawing/2014/main" id="{672AEBAC-CBEA-411E-A382-3E9CE66EC2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7B3642FA-4F0B-4F6F-9875-FB31795A8F1E}"/>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BAE5C910-DAA2-4224-A832-B49D6040F671}" type="slidenum">
              <a:rPr lang="en-GB" altLang="pl-PL" sz="1300"/>
              <a:pPr algn="r" eaLnBrk="1" hangingPunct="1">
                <a:spcBef>
                  <a:spcPct val="0"/>
                </a:spcBef>
              </a:pPr>
              <a:t>21</a:t>
            </a:fld>
            <a:endParaRPr lang="en-GB" altLang="pl-PL" sz="1300"/>
          </a:p>
        </p:txBody>
      </p:sp>
      <p:sp>
        <p:nvSpPr>
          <p:cNvPr id="46083" name="Rectangle 2">
            <a:extLst>
              <a:ext uri="{FF2B5EF4-FFF2-40B4-BE49-F238E27FC236}">
                <a16:creationId xmlns:a16="http://schemas.microsoft.com/office/drawing/2014/main" id="{E71ED407-FF22-4DF2-B090-93F2666A0BEF}"/>
              </a:ext>
            </a:extLst>
          </p:cNvPr>
          <p:cNvSpPr>
            <a:spLocks noRot="1" noChangeArrowheads="1" noTextEdit="1"/>
          </p:cNvSpPr>
          <p:nvPr>
            <p:ph type="sldImg"/>
          </p:nvPr>
        </p:nvSpPr>
        <p:spPr>
          <a:solidFill>
            <a:srgbClr val="FFFFFF"/>
          </a:solidFill>
          <a:ln/>
        </p:spPr>
      </p:sp>
      <p:sp>
        <p:nvSpPr>
          <p:cNvPr id="46084" name="Rectangle 3">
            <a:extLst>
              <a:ext uri="{FF2B5EF4-FFF2-40B4-BE49-F238E27FC236}">
                <a16:creationId xmlns:a16="http://schemas.microsoft.com/office/drawing/2014/main" id="{FB33B39C-07E2-43C1-85C9-EBCA06DE2B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9D555F18-67CE-4276-857A-8ECBDE8456A8}"/>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F797869F-BA6C-478C-832D-2D3B746F1E5D}" type="slidenum">
              <a:rPr lang="en-GB" altLang="pl-PL" sz="1300"/>
              <a:pPr algn="r" eaLnBrk="1" hangingPunct="1">
                <a:spcBef>
                  <a:spcPct val="0"/>
                </a:spcBef>
              </a:pPr>
              <a:t>22</a:t>
            </a:fld>
            <a:endParaRPr lang="en-GB" altLang="pl-PL" sz="1300"/>
          </a:p>
        </p:txBody>
      </p:sp>
      <p:sp>
        <p:nvSpPr>
          <p:cNvPr id="48131" name="Rectangle 2">
            <a:extLst>
              <a:ext uri="{FF2B5EF4-FFF2-40B4-BE49-F238E27FC236}">
                <a16:creationId xmlns:a16="http://schemas.microsoft.com/office/drawing/2014/main" id="{0B8CDB69-68C9-4194-8BA3-350DB2A649C5}"/>
              </a:ext>
            </a:extLst>
          </p:cNvPr>
          <p:cNvSpPr>
            <a:spLocks noRot="1" noChangeArrowheads="1" noTextEdit="1"/>
          </p:cNvSpPr>
          <p:nvPr>
            <p:ph type="sldImg"/>
          </p:nvPr>
        </p:nvSpPr>
        <p:spPr>
          <a:solidFill>
            <a:srgbClr val="FFFFFF"/>
          </a:solidFill>
          <a:ln/>
        </p:spPr>
      </p:sp>
      <p:sp>
        <p:nvSpPr>
          <p:cNvPr id="48132" name="Rectangle 3">
            <a:extLst>
              <a:ext uri="{FF2B5EF4-FFF2-40B4-BE49-F238E27FC236}">
                <a16:creationId xmlns:a16="http://schemas.microsoft.com/office/drawing/2014/main" id="{88210690-F0C0-4CA4-8B30-4DB502D329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9AA6EBA4-F0B6-495B-8D4A-6655705237A1}"/>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B443818F-8E44-4C06-B760-7DE5BD6F6B4A}" type="slidenum">
              <a:rPr lang="en-GB" altLang="pl-PL" sz="1300"/>
              <a:pPr algn="r" eaLnBrk="1" hangingPunct="1">
                <a:spcBef>
                  <a:spcPct val="0"/>
                </a:spcBef>
              </a:pPr>
              <a:t>23</a:t>
            </a:fld>
            <a:endParaRPr lang="en-GB" altLang="pl-PL" sz="1300"/>
          </a:p>
        </p:txBody>
      </p:sp>
      <p:sp>
        <p:nvSpPr>
          <p:cNvPr id="50179" name="Rectangle 2">
            <a:extLst>
              <a:ext uri="{FF2B5EF4-FFF2-40B4-BE49-F238E27FC236}">
                <a16:creationId xmlns:a16="http://schemas.microsoft.com/office/drawing/2014/main" id="{A8B7E50B-3E29-43B6-B584-87DFCDDA9793}"/>
              </a:ext>
            </a:extLst>
          </p:cNvPr>
          <p:cNvSpPr>
            <a:spLocks noRot="1" noChangeArrowheads="1" noTextEdit="1"/>
          </p:cNvSpPr>
          <p:nvPr>
            <p:ph type="sldImg"/>
          </p:nvPr>
        </p:nvSpPr>
        <p:spPr>
          <a:solidFill>
            <a:srgbClr val="FFFFFF"/>
          </a:solidFill>
          <a:ln/>
        </p:spPr>
      </p:sp>
      <p:sp>
        <p:nvSpPr>
          <p:cNvPr id="50180" name="Rectangle 3">
            <a:extLst>
              <a:ext uri="{FF2B5EF4-FFF2-40B4-BE49-F238E27FC236}">
                <a16:creationId xmlns:a16="http://schemas.microsoft.com/office/drawing/2014/main" id="{7550817F-370B-4395-9EBB-487AAF229B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A9AF836B-9FB6-4B7B-BDF7-7DD710A41128}"/>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1355C1D8-D3EB-4040-A7B8-76FC28C0B17B}" type="slidenum">
              <a:rPr lang="en-GB" altLang="pl-PL" sz="1300"/>
              <a:pPr algn="r" eaLnBrk="1" hangingPunct="1">
                <a:spcBef>
                  <a:spcPct val="0"/>
                </a:spcBef>
              </a:pPr>
              <a:t>24</a:t>
            </a:fld>
            <a:endParaRPr lang="en-GB" altLang="pl-PL" sz="1300"/>
          </a:p>
        </p:txBody>
      </p:sp>
      <p:sp>
        <p:nvSpPr>
          <p:cNvPr id="52227" name="Rectangle 2">
            <a:extLst>
              <a:ext uri="{FF2B5EF4-FFF2-40B4-BE49-F238E27FC236}">
                <a16:creationId xmlns:a16="http://schemas.microsoft.com/office/drawing/2014/main" id="{02AFE317-0EF7-48D7-9A8B-5FBE208C0429}"/>
              </a:ext>
            </a:extLst>
          </p:cNvPr>
          <p:cNvSpPr>
            <a:spLocks noRot="1" noChangeArrowheads="1" noTextEdit="1"/>
          </p:cNvSpPr>
          <p:nvPr>
            <p:ph type="sldImg"/>
          </p:nvPr>
        </p:nvSpPr>
        <p:spPr>
          <a:solidFill>
            <a:srgbClr val="FFFFFF"/>
          </a:solidFill>
          <a:ln/>
        </p:spPr>
      </p:sp>
      <p:sp>
        <p:nvSpPr>
          <p:cNvPr id="52228" name="Rectangle 3">
            <a:extLst>
              <a:ext uri="{FF2B5EF4-FFF2-40B4-BE49-F238E27FC236}">
                <a16:creationId xmlns:a16="http://schemas.microsoft.com/office/drawing/2014/main" id="{20E5068C-AEFD-4009-A5F9-2BDE9E659D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CA4903A8-B42A-497F-8D1E-BBB6090695DA}"/>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97007E83-80A6-485C-B393-018DF9C0B76E}" type="slidenum">
              <a:rPr lang="en-GB" altLang="pl-PL" sz="1300"/>
              <a:pPr algn="r" eaLnBrk="1" hangingPunct="1">
                <a:spcBef>
                  <a:spcPct val="0"/>
                </a:spcBef>
              </a:pPr>
              <a:t>25</a:t>
            </a:fld>
            <a:endParaRPr lang="en-GB" altLang="pl-PL" sz="1300"/>
          </a:p>
        </p:txBody>
      </p:sp>
      <p:sp>
        <p:nvSpPr>
          <p:cNvPr id="54275" name="Rectangle 2">
            <a:extLst>
              <a:ext uri="{FF2B5EF4-FFF2-40B4-BE49-F238E27FC236}">
                <a16:creationId xmlns:a16="http://schemas.microsoft.com/office/drawing/2014/main" id="{B0C4BA99-B125-4084-B828-16D844C00890}"/>
              </a:ext>
            </a:extLst>
          </p:cNvPr>
          <p:cNvSpPr>
            <a:spLocks noRot="1" noChangeArrowheads="1" noTextEdit="1"/>
          </p:cNvSpPr>
          <p:nvPr>
            <p:ph type="sldImg"/>
          </p:nvPr>
        </p:nvSpPr>
        <p:spPr>
          <a:solidFill>
            <a:srgbClr val="FFFFFF"/>
          </a:solidFill>
          <a:ln/>
        </p:spPr>
      </p:sp>
      <p:sp>
        <p:nvSpPr>
          <p:cNvPr id="54276" name="Rectangle 3">
            <a:extLst>
              <a:ext uri="{FF2B5EF4-FFF2-40B4-BE49-F238E27FC236}">
                <a16:creationId xmlns:a16="http://schemas.microsoft.com/office/drawing/2014/main" id="{518580DE-022C-49E5-B626-325D7EFAB2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45B29A3F-7DD7-413E-B144-38D4150AE6E1}"/>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1D90CE9E-7054-48D4-B490-1D4459C0A832}" type="slidenum">
              <a:rPr lang="en-GB" altLang="pl-PL" sz="1300"/>
              <a:pPr algn="r" eaLnBrk="1" hangingPunct="1">
                <a:spcBef>
                  <a:spcPct val="0"/>
                </a:spcBef>
              </a:pPr>
              <a:t>26</a:t>
            </a:fld>
            <a:endParaRPr lang="en-GB" altLang="pl-PL" sz="1300"/>
          </a:p>
        </p:txBody>
      </p:sp>
      <p:sp>
        <p:nvSpPr>
          <p:cNvPr id="56323" name="Rectangle 2">
            <a:extLst>
              <a:ext uri="{FF2B5EF4-FFF2-40B4-BE49-F238E27FC236}">
                <a16:creationId xmlns:a16="http://schemas.microsoft.com/office/drawing/2014/main" id="{D9F36C64-AB91-4240-803A-BEBF2B1F8D90}"/>
              </a:ext>
            </a:extLst>
          </p:cNvPr>
          <p:cNvSpPr>
            <a:spLocks noRot="1" noChangeArrowheads="1" noTextEdit="1"/>
          </p:cNvSpPr>
          <p:nvPr>
            <p:ph type="sldImg"/>
          </p:nvPr>
        </p:nvSpPr>
        <p:spPr>
          <a:solidFill>
            <a:srgbClr val="FFFFFF"/>
          </a:solidFill>
          <a:ln/>
        </p:spPr>
      </p:sp>
      <p:sp>
        <p:nvSpPr>
          <p:cNvPr id="56324" name="Rectangle 3">
            <a:extLst>
              <a:ext uri="{FF2B5EF4-FFF2-40B4-BE49-F238E27FC236}">
                <a16:creationId xmlns:a16="http://schemas.microsoft.com/office/drawing/2014/main" id="{16C84487-9B73-411B-8406-EE70B59BCC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B5388E59-A81B-46DB-A505-0425012DC918}"/>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F6C78A22-79E4-4940-86B2-8CBA71A5E753}" type="slidenum">
              <a:rPr lang="en-GB" altLang="pl-PL" sz="1300"/>
              <a:pPr algn="r" eaLnBrk="1" hangingPunct="1">
                <a:spcBef>
                  <a:spcPct val="0"/>
                </a:spcBef>
              </a:pPr>
              <a:t>27</a:t>
            </a:fld>
            <a:endParaRPr lang="en-GB" altLang="pl-PL" sz="1300"/>
          </a:p>
        </p:txBody>
      </p:sp>
      <p:sp>
        <p:nvSpPr>
          <p:cNvPr id="58371" name="Rectangle 2">
            <a:extLst>
              <a:ext uri="{FF2B5EF4-FFF2-40B4-BE49-F238E27FC236}">
                <a16:creationId xmlns:a16="http://schemas.microsoft.com/office/drawing/2014/main" id="{6A21A499-18A3-46F3-82AC-6FF048012706}"/>
              </a:ext>
            </a:extLst>
          </p:cNvPr>
          <p:cNvSpPr>
            <a:spLocks noRot="1" noChangeArrowheads="1" noTextEdit="1"/>
          </p:cNvSpPr>
          <p:nvPr>
            <p:ph type="sldImg"/>
          </p:nvPr>
        </p:nvSpPr>
        <p:spPr>
          <a:solidFill>
            <a:srgbClr val="FFFFFF"/>
          </a:solidFill>
          <a:ln/>
        </p:spPr>
      </p:sp>
      <p:sp>
        <p:nvSpPr>
          <p:cNvPr id="58372" name="Rectangle 3">
            <a:extLst>
              <a:ext uri="{FF2B5EF4-FFF2-40B4-BE49-F238E27FC236}">
                <a16:creationId xmlns:a16="http://schemas.microsoft.com/office/drawing/2014/main" id="{823296DE-50B7-4819-909F-86FE6CD7FB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A91292B1-C95E-4A11-86E7-DFF9A487FC6A}"/>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8031ACF7-37B7-41A3-8DE6-45FDB5CA303F}" type="slidenum">
              <a:rPr lang="en-GB" altLang="pl-PL" sz="1300"/>
              <a:pPr algn="r" eaLnBrk="1" hangingPunct="1">
                <a:spcBef>
                  <a:spcPct val="0"/>
                </a:spcBef>
              </a:pPr>
              <a:t>28</a:t>
            </a:fld>
            <a:endParaRPr lang="en-GB" altLang="pl-PL" sz="1300"/>
          </a:p>
        </p:txBody>
      </p:sp>
      <p:sp>
        <p:nvSpPr>
          <p:cNvPr id="60419" name="Rectangle 2">
            <a:extLst>
              <a:ext uri="{FF2B5EF4-FFF2-40B4-BE49-F238E27FC236}">
                <a16:creationId xmlns:a16="http://schemas.microsoft.com/office/drawing/2014/main" id="{10FAE0F5-A9B6-4CAD-BF80-7CEA50B85285}"/>
              </a:ext>
            </a:extLst>
          </p:cNvPr>
          <p:cNvSpPr>
            <a:spLocks noRot="1" noChangeArrowheads="1" noTextEdit="1"/>
          </p:cNvSpPr>
          <p:nvPr>
            <p:ph type="sldImg"/>
          </p:nvPr>
        </p:nvSpPr>
        <p:spPr>
          <a:solidFill>
            <a:srgbClr val="FFFFFF"/>
          </a:solidFill>
          <a:ln/>
        </p:spPr>
      </p:sp>
      <p:sp>
        <p:nvSpPr>
          <p:cNvPr id="60420" name="Rectangle 3">
            <a:extLst>
              <a:ext uri="{FF2B5EF4-FFF2-40B4-BE49-F238E27FC236}">
                <a16:creationId xmlns:a16="http://schemas.microsoft.com/office/drawing/2014/main" id="{2FB3E7A0-8C2F-4170-8E8D-0984E48038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563498E1-1D87-4E6D-B83E-04C3F7DE4E8C}"/>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775BE956-3AC4-483F-B8A4-0ED14697C162}" type="slidenum">
              <a:rPr lang="en-GB" altLang="pl-PL" sz="1300"/>
              <a:pPr algn="r" eaLnBrk="1" hangingPunct="1">
                <a:spcBef>
                  <a:spcPct val="0"/>
                </a:spcBef>
              </a:pPr>
              <a:t>29</a:t>
            </a:fld>
            <a:endParaRPr lang="en-GB" altLang="pl-PL" sz="1300"/>
          </a:p>
        </p:txBody>
      </p:sp>
      <p:sp>
        <p:nvSpPr>
          <p:cNvPr id="62467" name="Rectangle 2">
            <a:extLst>
              <a:ext uri="{FF2B5EF4-FFF2-40B4-BE49-F238E27FC236}">
                <a16:creationId xmlns:a16="http://schemas.microsoft.com/office/drawing/2014/main" id="{407E67A7-2977-45D2-B685-521236C0F16C}"/>
              </a:ext>
            </a:extLst>
          </p:cNvPr>
          <p:cNvSpPr>
            <a:spLocks noRot="1" noChangeArrowheads="1" noTextEdit="1"/>
          </p:cNvSpPr>
          <p:nvPr>
            <p:ph type="sldImg"/>
          </p:nvPr>
        </p:nvSpPr>
        <p:spPr>
          <a:solidFill>
            <a:srgbClr val="FFFFFF"/>
          </a:solidFill>
          <a:ln/>
        </p:spPr>
      </p:sp>
      <p:sp>
        <p:nvSpPr>
          <p:cNvPr id="62468" name="Rectangle 3">
            <a:extLst>
              <a:ext uri="{FF2B5EF4-FFF2-40B4-BE49-F238E27FC236}">
                <a16:creationId xmlns:a16="http://schemas.microsoft.com/office/drawing/2014/main" id="{149F71C3-8623-4A99-854B-2A56941F1A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CB0FA5A1-2E86-4834-A859-D0EADC6A9A3F}"/>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29E1AD3E-9B85-44C2-B4E6-88F33914EE29}" type="slidenum">
              <a:rPr lang="en-GB" altLang="pl-PL" sz="1300"/>
              <a:pPr algn="r" eaLnBrk="1" hangingPunct="1">
                <a:spcBef>
                  <a:spcPct val="0"/>
                </a:spcBef>
              </a:pPr>
              <a:t>3</a:t>
            </a:fld>
            <a:endParaRPr lang="en-GB" altLang="pl-PL" sz="1300"/>
          </a:p>
        </p:txBody>
      </p:sp>
      <p:sp>
        <p:nvSpPr>
          <p:cNvPr id="9219" name="Rectangle 2">
            <a:extLst>
              <a:ext uri="{FF2B5EF4-FFF2-40B4-BE49-F238E27FC236}">
                <a16:creationId xmlns:a16="http://schemas.microsoft.com/office/drawing/2014/main" id="{5C780932-054D-41DC-8A4A-0F2D125B13E0}"/>
              </a:ext>
            </a:extLst>
          </p:cNvPr>
          <p:cNvSpPr>
            <a:spLocks noRot="1" noChangeArrowheads="1" noTextEdit="1"/>
          </p:cNvSpPr>
          <p:nvPr>
            <p:ph type="sldImg"/>
          </p:nvPr>
        </p:nvSpPr>
        <p:spPr>
          <a:solidFill>
            <a:srgbClr val="FFFFFF"/>
          </a:solidFill>
          <a:ln/>
        </p:spPr>
      </p:sp>
      <p:sp>
        <p:nvSpPr>
          <p:cNvPr id="9220" name="Rectangle 3">
            <a:extLst>
              <a:ext uri="{FF2B5EF4-FFF2-40B4-BE49-F238E27FC236}">
                <a16:creationId xmlns:a16="http://schemas.microsoft.com/office/drawing/2014/main" id="{6B2DE550-2E06-4919-94BF-67964C56EF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13523EB2-E778-4160-AC6B-798051964C8F}"/>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64FB5DBA-1F60-456B-AE87-3E3C3B0C4F90}" type="slidenum">
              <a:rPr lang="en-GB" altLang="pl-PL" sz="1300"/>
              <a:pPr algn="r" eaLnBrk="1" hangingPunct="1">
                <a:spcBef>
                  <a:spcPct val="0"/>
                </a:spcBef>
              </a:pPr>
              <a:t>30</a:t>
            </a:fld>
            <a:endParaRPr lang="en-GB" altLang="pl-PL" sz="1300"/>
          </a:p>
        </p:txBody>
      </p:sp>
      <p:sp>
        <p:nvSpPr>
          <p:cNvPr id="64515" name="Rectangle 2">
            <a:extLst>
              <a:ext uri="{FF2B5EF4-FFF2-40B4-BE49-F238E27FC236}">
                <a16:creationId xmlns:a16="http://schemas.microsoft.com/office/drawing/2014/main" id="{08E3D1E0-23A6-4259-AC3E-FADD9521C868}"/>
              </a:ext>
            </a:extLst>
          </p:cNvPr>
          <p:cNvSpPr>
            <a:spLocks noRot="1" noChangeArrowheads="1" noTextEdit="1"/>
          </p:cNvSpPr>
          <p:nvPr>
            <p:ph type="sldImg"/>
          </p:nvPr>
        </p:nvSpPr>
        <p:spPr>
          <a:solidFill>
            <a:srgbClr val="FFFFFF"/>
          </a:solidFill>
          <a:ln/>
        </p:spPr>
      </p:sp>
      <p:sp>
        <p:nvSpPr>
          <p:cNvPr id="64516" name="Rectangle 3">
            <a:extLst>
              <a:ext uri="{FF2B5EF4-FFF2-40B4-BE49-F238E27FC236}">
                <a16:creationId xmlns:a16="http://schemas.microsoft.com/office/drawing/2014/main" id="{5FA7A836-7F98-4E91-85F4-4827679CA8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966D10DD-BF15-427A-9F5B-FCE66DAC145B}"/>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F8427888-14FD-4D73-99DC-A3FDE21D7CD4}" type="slidenum">
              <a:rPr lang="en-GB" altLang="pl-PL" sz="1300"/>
              <a:pPr algn="r" eaLnBrk="1" hangingPunct="1">
                <a:spcBef>
                  <a:spcPct val="0"/>
                </a:spcBef>
              </a:pPr>
              <a:t>31</a:t>
            </a:fld>
            <a:endParaRPr lang="en-GB" altLang="pl-PL" sz="1300"/>
          </a:p>
        </p:txBody>
      </p:sp>
      <p:sp>
        <p:nvSpPr>
          <p:cNvPr id="66563" name="Rectangle 2">
            <a:extLst>
              <a:ext uri="{FF2B5EF4-FFF2-40B4-BE49-F238E27FC236}">
                <a16:creationId xmlns:a16="http://schemas.microsoft.com/office/drawing/2014/main" id="{F5F3C366-01B3-4592-A887-A07043A48717}"/>
              </a:ext>
            </a:extLst>
          </p:cNvPr>
          <p:cNvSpPr>
            <a:spLocks noRot="1" noChangeArrowheads="1" noTextEdit="1"/>
          </p:cNvSpPr>
          <p:nvPr>
            <p:ph type="sldImg"/>
          </p:nvPr>
        </p:nvSpPr>
        <p:spPr>
          <a:solidFill>
            <a:srgbClr val="FFFFFF"/>
          </a:solidFill>
          <a:ln/>
        </p:spPr>
      </p:sp>
      <p:sp>
        <p:nvSpPr>
          <p:cNvPr id="66564" name="Rectangle 3">
            <a:extLst>
              <a:ext uri="{FF2B5EF4-FFF2-40B4-BE49-F238E27FC236}">
                <a16:creationId xmlns:a16="http://schemas.microsoft.com/office/drawing/2014/main" id="{5A4E087A-FFEB-4877-A177-0130CDC0C8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F7A1A3CB-44E6-4CE3-9890-404408B713E6}"/>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D57C54BE-C1A8-468C-A05F-E21341977F06}" type="slidenum">
              <a:rPr lang="en-GB" altLang="pl-PL" sz="1300"/>
              <a:pPr algn="r" eaLnBrk="1" hangingPunct="1">
                <a:spcBef>
                  <a:spcPct val="0"/>
                </a:spcBef>
              </a:pPr>
              <a:t>32</a:t>
            </a:fld>
            <a:endParaRPr lang="en-GB" altLang="pl-PL" sz="1300"/>
          </a:p>
        </p:txBody>
      </p:sp>
      <p:sp>
        <p:nvSpPr>
          <p:cNvPr id="68611" name="Rectangle 2">
            <a:extLst>
              <a:ext uri="{FF2B5EF4-FFF2-40B4-BE49-F238E27FC236}">
                <a16:creationId xmlns:a16="http://schemas.microsoft.com/office/drawing/2014/main" id="{59FC877F-ABA5-4B52-A5BB-A2CFD6D207EE}"/>
              </a:ext>
            </a:extLst>
          </p:cNvPr>
          <p:cNvSpPr>
            <a:spLocks noRot="1" noChangeArrowheads="1" noTextEdit="1"/>
          </p:cNvSpPr>
          <p:nvPr>
            <p:ph type="sldImg"/>
          </p:nvPr>
        </p:nvSpPr>
        <p:spPr>
          <a:solidFill>
            <a:srgbClr val="FFFFFF"/>
          </a:solidFill>
          <a:ln/>
        </p:spPr>
      </p:sp>
      <p:sp>
        <p:nvSpPr>
          <p:cNvPr id="68612" name="Rectangle 3">
            <a:extLst>
              <a:ext uri="{FF2B5EF4-FFF2-40B4-BE49-F238E27FC236}">
                <a16:creationId xmlns:a16="http://schemas.microsoft.com/office/drawing/2014/main" id="{922B9D14-5C85-4EE7-8ACC-8359D730F1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B8364F7D-7B78-42BC-A40F-2418E1D3F207}"/>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F91FECCF-D35A-43CB-AF65-512ACBBD93E0}" type="slidenum">
              <a:rPr lang="en-GB" altLang="pl-PL" sz="1300"/>
              <a:pPr algn="r" eaLnBrk="1" hangingPunct="1">
                <a:spcBef>
                  <a:spcPct val="0"/>
                </a:spcBef>
              </a:pPr>
              <a:t>33</a:t>
            </a:fld>
            <a:endParaRPr lang="en-GB" altLang="pl-PL" sz="1300"/>
          </a:p>
        </p:txBody>
      </p:sp>
      <p:sp>
        <p:nvSpPr>
          <p:cNvPr id="70659" name="Rectangle 2">
            <a:extLst>
              <a:ext uri="{FF2B5EF4-FFF2-40B4-BE49-F238E27FC236}">
                <a16:creationId xmlns:a16="http://schemas.microsoft.com/office/drawing/2014/main" id="{F2283F7A-4350-4EC1-93F2-00DB70606F51}"/>
              </a:ext>
            </a:extLst>
          </p:cNvPr>
          <p:cNvSpPr>
            <a:spLocks noRot="1" noChangeArrowheads="1" noTextEdit="1"/>
          </p:cNvSpPr>
          <p:nvPr>
            <p:ph type="sldImg"/>
          </p:nvPr>
        </p:nvSpPr>
        <p:spPr>
          <a:solidFill>
            <a:srgbClr val="FFFFFF"/>
          </a:solidFill>
          <a:ln/>
        </p:spPr>
      </p:sp>
      <p:sp>
        <p:nvSpPr>
          <p:cNvPr id="70660" name="Rectangle 3">
            <a:extLst>
              <a:ext uri="{FF2B5EF4-FFF2-40B4-BE49-F238E27FC236}">
                <a16:creationId xmlns:a16="http://schemas.microsoft.com/office/drawing/2014/main" id="{3EE67A16-6E51-4F7F-82AE-954A1A23AD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9BCD6D41-B6F7-41F8-8178-06C8E3858C2B}"/>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076FF40B-9646-45DF-9599-0ADD79A972B4}" type="slidenum">
              <a:rPr lang="en-GB" altLang="pl-PL" sz="1300"/>
              <a:pPr algn="r" eaLnBrk="1" hangingPunct="1">
                <a:spcBef>
                  <a:spcPct val="0"/>
                </a:spcBef>
              </a:pPr>
              <a:t>34</a:t>
            </a:fld>
            <a:endParaRPr lang="en-GB" altLang="pl-PL" sz="1300"/>
          </a:p>
        </p:txBody>
      </p:sp>
      <p:sp>
        <p:nvSpPr>
          <p:cNvPr id="72707" name="Rectangle 2">
            <a:extLst>
              <a:ext uri="{FF2B5EF4-FFF2-40B4-BE49-F238E27FC236}">
                <a16:creationId xmlns:a16="http://schemas.microsoft.com/office/drawing/2014/main" id="{05875309-BB3E-440E-A316-CB700FA34269}"/>
              </a:ext>
            </a:extLst>
          </p:cNvPr>
          <p:cNvSpPr>
            <a:spLocks noRot="1" noChangeArrowheads="1" noTextEdit="1"/>
          </p:cNvSpPr>
          <p:nvPr>
            <p:ph type="sldImg"/>
          </p:nvPr>
        </p:nvSpPr>
        <p:spPr>
          <a:solidFill>
            <a:srgbClr val="FFFFFF"/>
          </a:solidFill>
          <a:ln/>
        </p:spPr>
      </p:sp>
      <p:sp>
        <p:nvSpPr>
          <p:cNvPr id="72708" name="Rectangle 3">
            <a:extLst>
              <a:ext uri="{FF2B5EF4-FFF2-40B4-BE49-F238E27FC236}">
                <a16:creationId xmlns:a16="http://schemas.microsoft.com/office/drawing/2014/main" id="{747396FE-95E0-49BF-8A8E-BA0532DC80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E07A5407-B135-484D-9179-DDB088FFE112}"/>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9449ADB3-FF49-4ACC-A70D-5D4EEC846B12}" type="slidenum">
              <a:rPr lang="en-GB" altLang="pl-PL" sz="1300"/>
              <a:pPr algn="r" eaLnBrk="1" hangingPunct="1">
                <a:spcBef>
                  <a:spcPct val="0"/>
                </a:spcBef>
              </a:pPr>
              <a:t>35</a:t>
            </a:fld>
            <a:endParaRPr lang="en-GB" altLang="pl-PL" sz="1300"/>
          </a:p>
        </p:txBody>
      </p:sp>
      <p:sp>
        <p:nvSpPr>
          <p:cNvPr id="74755" name="Rectangle 2">
            <a:extLst>
              <a:ext uri="{FF2B5EF4-FFF2-40B4-BE49-F238E27FC236}">
                <a16:creationId xmlns:a16="http://schemas.microsoft.com/office/drawing/2014/main" id="{136987EC-3F96-43CC-8457-D8F91ECCF193}"/>
              </a:ext>
            </a:extLst>
          </p:cNvPr>
          <p:cNvSpPr>
            <a:spLocks noRot="1" noChangeArrowheads="1" noTextEdit="1"/>
          </p:cNvSpPr>
          <p:nvPr>
            <p:ph type="sldImg"/>
          </p:nvPr>
        </p:nvSpPr>
        <p:spPr>
          <a:solidFill>
            <a:srgbClr val="FFFFFF"/>
          </a:solidFill>
          <a:ln/>
        </p:spPr>
      </p:sp>
      <p:sp>
        <p:nvSpPr>
          <p:cNvPr id="74756" name="Rectangle 3">
            <a:extLst>
              <a:ext uri="{FF2B5EF4-FFF2-40B4-BE49-F238E27FC236}">
                <a16:creationId xmlns:a16="http://schemas.microsoft.com/office/drawing/2014/main" id="{8958DD0C-9D7A-4304-B0F5-CC39BAEE77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F29A693A-0876-4EAD-BA86-EAE20074284B}"/>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B17254AD-359F-4558-ACB8-C799D17181AF}" type="slidenum">
              <a:rPr lang="en-GB" altLang="pl-PL" sz="1300"/>
              <a:pPr algn="r" eaLnBrk="1" hangingPunct="1">
                <a:spcBef>
                  <a:spcPct val="0"/>
                </a:spcBef>
              </a:pPr>
              <a:t>36</a:t>
            </a:fld>
            <a:endParaRPr lang="en-GB" altLang="pl-PL" sz="1300"/>
          </a:p>
        </p:txBody>
      </p:sp>
      <p:sp>
        <p:nvSpPr>
          <p:cNvPr id="76803" name="Rectangle 2">
            <a:extLst>
              <a:ext uri="{FF2B5EF4-FFF2-40B4-BE49-F238E27FC236}">
                <a16:creationId xmlns:a16="http://schemas.microsoft.com/office/drawing/2014/main" id="{CAC674AB-09C9-4870-9B48-BC4CBBAEFC89}"/>
              </a:ext>
            </a:extLst>
          </p:cNvPr>
          <p:cNvSpPr>
            <a:spLocks noRot="1" noChangeArrowheads="1" noTextEdit="1"/>
          </p:cNvSpPr>
          <p:nvPr>
            <p:ph type="sldImg"/>
          </p:nvPr>
        </p:nvSpPr>
        <p:spPr>
          <a:solidFill>
            <a:srgbClr val="FFFFFF"/>
          </a:solidFill>
          <a:ln/>
        </p:spPr>
      </p:sp>
      <p:sp>
        <p:nvSpPr>
          <p:cNvPr id="76804" name="Rectangle 3">
            <a:extLst>
              <a:ext uri="{FF2B5EF4-FFF2-40B4-BE49-F238E27FC236}">
                <a16:creationId xmlns:a16="http://schemas.microsoft.com/office/drawing/2014/main" id="{D6A2B0B9-2573-4546-9154-0C8E4B849B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4EDEF677-4279-4196-906E-A5659F86ABED}"/>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A4A2B50A-E126-4E03-9367-2998DAF3F2FC}" type="slidenum">
              <a:rPr lang="en-GB" altLang="pl-PL" sz="1300"/>
              <a:pPr algn="r" eaLnBrk="1" hangingPunct="1">
                <a:spcBef>
                  <a:spcPct val="0"/>
                </a:spcBef>
              </a:pPr>
              <a:t>37</a:t>
            </a:fld>
            <a:endParaRPr lang="en-GB" altLang="pl-PL" sz="1300"/>
          </a:p>
        </p:txBody>
      </p:sp>
      <p:sp>
        <p:nvSpPr>
          <p:cNvPr id="78851" name="Rectangle 2">
            <a:extLst>
              <a:ext uri="{FF2B5EF4-FFF2-40B4-BE49-F238E27FC236}">
                <a16:creationId xmlns:a16="http://schemas.microsoft.com/office/drawing/2014/main" id="{20162C5C-3A07-4E15-BB30-1A4F2E4EEEF9}"/>
              </a:ext>
            </a:extLst>
          </p:cNvPr>
          <p:cNvSpPr>
            <a:spLocks noRot="1" noChangeArrowheads="1" noTextEdit="1"/>
          </p:cNvSpPr>
          <p:nvPr>
            <p:ph type="sldImg"/>
          </p:nvPr>
        </p:nvSpPr>
        <p:spPr>
          <a:solidFill>
            <a:srgbClr val="FFFFFF"/>
          </a:solidFill>
          <a:ln/>
        </p:spPr>
      </p:sp>
      <p:sp>
        <p:nvSpPr>
          <p:cNvPr id="78852" name="Rectangle 3">
            <a:extLst>
              <a:ext uri="{FF2B5EF4-FFF2-40B4-BE49-F238E27FC236}">
                <a16:creationId xmlns:a16="http://schemas.microsoft.com/office/drawing/2014/main" id="{BB5F0028-4FF6-4993-8E2B-E6F7C1C3FB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C5D67C1B-D6BA-439C-A02D-340BDA8290F7}"/>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8E77E786-65F2-4856-9C1C-65C23ACA5128}" type="slidenum">
              <a:rPr lang="en-GB" altLang="pl-PL" sz="1300"/>
              <a:pPr algn="r" eaLnBrk="1" hangingPunct="1">
                <a:spcBef>
                  <a:spcPct val="0"/>
                </a:spcBef>
              </a:pPr>
              <a:t>38</a:t>
            </a:fld>
            <a:endParaRPr lang="en-GB" altLang="pl-PL" sz="1300"/>
          </a:p>
        </p:txBody>
      </p:sp>
      <p:sp>
        <p:nvSpPr>
          <p:cNvPr id="80899" name="Rectangle 2">
            <a:extLst>
              <a:ext uri="{FF2B5EF4-FFF2-40B4-BE49-F238E27FC236}">
                <a16:creationId xmlns:a16="http://schemas.microsoft.com/office/drawing/2014/main" id="{4CCEEF28-1F39-44D8-88D0-D5EAA232FDC8}"/>
              </a:ext>
            </a:extLst>
          </p:cNvPr>
          <p:cNvSpPr>
            <a:spLocks noRot="1" noChangeArrowheads="1" noTextEdit="1"/>
          </p:cNvSpPr>
          <p:nvPr>
            <p:ph type="sldImg"/>
          </p:nvPr>
        </p:nvSpPr>
        <p:spPr>
          <a:solidFill>
            <a:srgbClr val="FFFFFF"/>
          </a:solidFill>
          <a:ln/>
        </p:spPr>
      </p:sp>
      <p:sp>
        <p:nvSpPr>
          <p:cNvPr id="80900" name="Rectangle 3">
            <a:extLst>
              <a:ext uri="{FF2B5EF4-FFF2-40B4-BE49-F238E27FC236}">
                <a16:creationId xmlns:a16="http://schemas.microsoft.com/office/drawing/2014/main" id="{B958BE01-BC47-4072-8EA6-A705D3C064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6EDE608C-1543-4260-A8EF-56860801277A}"/>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9DD8CC53-F72F-40A1-B77B-F262111B5F7A}" type="slidenum">
              <a:rPr lang="en-GB" altLang="pl-PL" sz="1300"/>
              <a:pPr algn="r" eaLnBrk="1" hangingPunct="1">
                <a:spcBef>
                  <a:spcPct val="0"/>
                </a:spcBef>
              </a:pPr>
              <a:t>4</a:t>
            </a:fld>
            <a:endParaRPr lang="en-GB" altLang="pl-PL" sz="1300"/>
          </a:p>
        </p:txBody>
      </p:sp>
      <p:sp>
        <p:nvSpPr>
          <p:cNvPr id="11267" name="Rectangle 2">
            <a:extLst>
              <a:ext uri="{FF2B5EF4-FFF2-40B4-BE49-F238E27FC236}">
                <a16:creationId xmlns:a16="http://schemas.microsoft.com/office/drawing/2014/main" id="{FEFA0E22-D7F2-474A-93B5-1CA59A73998A}"/>
              </a:ext>
            </a:extLst>
          </p:cNvPr>
          <p:cNvSpPr>
            <a:spLocks noRot="1" noChangeArrowheads="1" noTextEdit="1"/>
          </p:cNvSpPr>
          <p:nvPr>
            <p:ph type="sldImg"/>
          </p:nvPr>
        </p:nvSpPr>
        <p:spPr>
          <a:solidFill>
            <a:srgbClr val="FFFFFF"/>
          </a:solidFill>
          <a:ln/>
        </p:spPr>
      </p:sp>
      <p:sp>
        <p:nvSpPr>
          <p:cNvPr id="11268" name="Rectangle 3">
            <a:extLst>
              <a:ext uri="{FF2B5EF4-FFF2-40B4-BE49-F238E27FC236}">
                <a16:creationId xmlns:a16="http://schemas.microsoft.com/office/drawing/2014/main" id="{F7F7FE8D-C7E4-4CAC-8843-EDAE5E4D52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ECBEA34F-79BC-4361-A95A-57AABBA6380E}"/>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5F6D4982-0585-4B91-AE2C-0D39D41FF1EA}" type="slidenum">
              <a:rPr lang="en-GB" altLang="pl-PL" sz="1300"/>
              <a:pPr algn="r" eaLnBrk="1" hangingPunct="1">
                <a:spcBef>
                  <a:spcPct val="0"/>
                </a:spcBef>
              </a:pPr>
              <a:t>5</a:t>
            </a:fld>
            <a:endParaRPr lang="en-GB" altLang="pl-PL" sz="1300"/>
          </a:p>
        </p:txBody>
      </p:sp>
      <p:sp>
        <p:nvSpPr>
          <p:cNvPr id="13315" name="Rectangle 2">
            <a:extLst>
              <a:ext uri="{FF2B5EF4-FFF2-40B4-BE49-F238E27FC236}">
                <a16:creationId xmlns:a16="http://schemas.microsoft.com/office/drawing/2014/main" id="{DCA8C738-96B3-4F9C-870C-F1F534EA60EE}"/>
              </a:ext>
            </a:extLst>
          </p:cNvPr>
          <p:cNvSpPr>
            <a:spLocks noRot="1" noChangeArrowheads="1" noTextEdit="1"/>
          </p:cNvSpPr>
          <p:nvPr>
            <p:ph type="sldImg"/>
          </p:nvPr>
        </p:nvSpPr>
        <p:spPr>
          <a:solidFill>
            <a:srgbClr val="FFFFFF"/>
          </a:solidFill>
          <a:ln/>
        </p:spPr>
      </p:sp>
      <p:sp>
        <p:nvSpPr>
          <p:cNvPr id="13316" name="Rectangle 3">
            <a:extLst>
              <a:ext uri="{FF2B5EF4-FFF2-40B4-BE49-F238E27FC236}">
                <a16:creationId xmlns:a16="http://schemas.microsoft.com/office/drawing/2014/main" id="{1685F9E5-D854-4F9D-98B2-D7BE4B079A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DFC2B606-1BB9-4E34-BC3C-31BE7EA4B5CB}"/>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9E2AC49C-6ABF-46FC-8E86-5C47FB6CF93B}" type="slidenum">
              <a:rPr lang="en-GB" altLang="pl-PL" sz="1300"/>
              <a:pPr algn="r" eaLnBrk="1" hangingPunct="1">
                <a:spcBef>
                  <a:spcPct val="0"/>
                </a:spcBef>
              </a:pPr>
              <a:t>6</a:t>
            </a:fld>
            <a:endParaRPr lang="en-GB" altLang="pl-PL" sz="1300"/>
          </a:p>
        </p:txBody>
      </p:sp>
      <p:sp>
        <p:nvSpPr>
          <p:cNvPr id="15363" name="Rectangle 2">
            <a:extLst>
              <a:ext uri="{FF2B5EF4-FFF2-40B4-BE49-F238E27FC236}">
                <a16:creationId xmlns:a16="http://schemas.microsoft.com/office/drawing/2014/main" id="{FC78175C-3DDD-4A17-A167-6DC4410B6DD6}"/>
              </a:ext>
            </a:extLst>
          </p:cNvPr>
          <p:cNvSpPr>
            <a:spLocks noRot="1" noChangeArrowheads="1" noTextEdit="1"/>
          </p:cNvSpPr>
          <p:nvPr>
            <p:ph type="sldImg"/>
          </p:nvPr>
        </p:nvSpPr>
        <p:spPr>
          <a:solidFill>
            <a:srgbClr val="FFFFFF"/>
          </a:solidFill>
          <a:ln/>
        </p:spPr>
      </p:sp>
      <p:sp>
        <p:nvSpPr>
          <p:cNvPr id="15364" name="Rectangle 3">
            <a:extLst>
              <a:ext uri="{FF2B5EF4-FFF2-40B4-BE49-F238E27FC236}">
                <a16:creationId xmlns:a16="http://schemas.microsoft.com/office/drawing/2014/main" id="{D1F342E7-AFF8-4E09-A67D-23CBDF1A0C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BE0BD91A-1626-4FBF-A204-DD7A39418BE3}"/>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34155481-64C5-4A3C-948B-0EBBA7E06178}" type="slidenum">
              <a:rPr lang="en-GB" altLang="pl-PL" sz="1300"/>
              <a:pPr algn="r" eaLnBrk="1" hangingPunct="1">
                <a:spcBef>
                  <a:spcPct val="0"/>
                </a:spcBef>
              </a:pPr>
              <a:t>7</a:t>
            </a:fld>
            <a:endParaRPr lang="en-GB" altLang="pl-PL" sz="1300"/>
          </a:p>
        </p:txBody>
      </p:sp>
      <p:sp>
        <p:nvSpPr>
          <p:cNvPr id="17411" name="Rectangle 2">
            <a:extLst>
              <a:ext uri="{FF2B5EF4-FFF2-40B4-BE49-F238E27FC236}">
                <a16:creationId xmlns:a16="http://schemas.microsoft.com/office/drawing/2014/main" id="{20198342-99B7-497B-9C00-E7F00817E1CE}"/>
              </a:ext>
            </a:extLst>
          </p:cNvPr>
          <p:cNvSpPr>
            <a:spLocks noRot="1" noChangeArrowheads="1" noTextEdit="1"/>
          </p:cNvSpPr>
          <p:nvPr>
            <p:ph type="sldImg"/>
          </p:nvPr>
        </p:nvSpPr>
        <p:spPr>
          <a:solidFill>
            <a:srgbClr val="FFFFFF"/>
          </a:solidFill>
          <a:ln/>
        </p:spPr>
      </p:sp>
      <p:sp>
        <p:nvSpPr>
          <p:cNvPr id="17412" name="Rectangle 3">
            <a:extLst>
              <a:ext uri="{FF2B5EF4-FFF2-40B4-BE49-F238E27FC236}">
                <a16:creationId xmlns:a16="http://schemas.microsoft.com/office/drawing/2014/main" id="{B78CF436-1E38-4C06-9D28-BE9F429A01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DD2DCE73-EDCB-461D-908C-130592DCEEA3}"/>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4E5E61B2-3B43-4BCA-A5FD-B00F47FDBA5D}" type="slidenum">
              <a:rPr lang="en-GB" altLang="pl-PL" sz="1300"/>
              <a:pPr algn="r" eaLnBrk="1" hangingPunct="1">
                <a:spcBef>
                  <a:spcPct val="0"/>
                </a:spcBef>
              </a:pPr>
              <a:t>8</a:t>
            </a:fld>
            <a:endParaRPr lang="en-GB" altLang="pl-PL" sz="1300"/>
          </a:p>
        </p:txBody>
      </p:sp>
      <p:sp>
        <p:nvSpPr>
          <p:cNvPr id="19459" name="Rectangle 2">
            <a:extLst>
              <a:ext uri="{FF2B5EF4-FFF2-40B4-BE49-F238E27FC236}">
                <a16:creationId xmlns:a16="http://schemas.microsoft.com/office/drawing/2014/main" id="{621DD937-D0AD-46A6-B341-FB5001745DA2}"/>
              </a:ext>
            </a:extLst>
          </p:cNvPr>
          <p:cNvSpPr>
            <a:spLocks noRot="1" noChangeArrowheads="1" noTextEdit="1"/>
          </p:cNvSpPr>
          <p:nvPr>
            <p:ph type="sldImg"/>
          </p:nvPr>
        </p:nvSpPr>
        <p:spPr>
          <a:solidFill>
            <a:srgbClr val="FFFFFF"/>
          </a:solidFill>
          <a:ln/>
        </p:spPr>
      </p:sp>
      <p:sp>
        <p:nvSpPr>
          <p:cNvPr id="19460" name="Rectangle 3">
            <a:extLst>
              <a:ext uri="{FF2B5EF4-FFF2-40B4-BE49-F238E27FC236}">
                <a16:creationId xmlns:a16="http://schemas.microsoft.com/office/drawing/2014/main" id="{2672699B-0055-426A-B8D9-083A96A5B5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F298E7E1-74F5-4199-88B2-00D7A8C87D65}"/>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6A56B9FA-4354-4FF4-BC79-A4FFD6531E36}" type="slidenum">
              <a:rPr lang="en-GB" altLang="pl-PL" sz="1300"/>
              <a:pPr algn="r" eaLnBrk="1" hangingPunct="1">
                <a:spcBef>
                  <a:spcPct val="0"/>
                </a:spcBef>
              </a:pPr>
              <a:t>9</a:t>
            </a:fld>
            <a:endParaRPr lang="en-GB" altLang="pl-PL" sz="1300"/>
          </a:p>
        </p:txBody>
      </p:sp>
      <p:sp>
        <p:nvSpPr>
          <p:cNvPr id="21507" name="Rectangle 2">
            <a:extLst>
              <a:ext uri="{FF2B5EF4-FFF2-40B4-BE49-F238E27FC236}">
                <a16:creationId xmlns:a16="http://schemas.microsoft.com/office/drawing/2014/main" id="{91AFB79E-1D0A-4989-8477-3AC23D8B8D3F}"/>
              </a:ext>
            </a:extLst>
          </p:cNvPr>
          <p:cNvSpPr>
            <a:spLocks noRot="1" noChangeArrowheads="1" noTextEdit="1"/>
          </p:cNvSpPr>
          <p:nvPr>
            <p:ph type="sldImg"/>
          </p:nvPr>
        </p:nvSpPr>
        <p:spPr>
          <a:solidFill>
            <a:srgbClr val="FFFFFF"/>
          </a:solidFill>
          <a:ln/>
        </p:spPr>
      </p:sp>
      <p:sp>
        <p:nvSpPr>
          <p:cNvPr id="21508" name="Rectangle 3">
            <a:extLst>
              <a:ext uri="{FF2B5EF4-FFF2-40B4-BE49-F238E27FC236}">
                <a16:creationId xmlns:a16="http://schemas.microsoft.com/office/drawing/2014/main" id="{0A8B0AB4-E59A-4E0F-979F-3A7110CA57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4">
            <a:extLst>
              <a:ext uri="{FF2B5EF4-FFF2-40B4-BE49-F238E27FC236}">
                <a16:creationId xmlns:a16="http://schemas.microsoft.com/office/drawing/2014/main" id="{6D14AAB2-841D-433B-B950-F1874B435877}"/>
              </a:ext>
            </a:extLst>
          </p:cNvPr>
          <p:cNvSpPr>
            <a:spLocks noGrp="1" noChangeArrowheads="1"/>
          </p:cNvSpPr>
          <p:nvPr>
            <p:ph type="dt" sz="half" idx="10"/>
          </p:nvPr>
        </p:nvSpPr>
        <p:spPr>
          <a:ln/>
        </p:spPr>
        <p:txBody>
          <a:bodyPr/>
          <a:lstStyle>
            <a:lvl1pPr>
              <a:defRPr/>
            </a:lvl1pPr>
          </a:lstStyle>
          <a:p>
            <a:pPr>
              <a:defRPr/>
            </a:pPr>
            <a:endParaRPr lang="pl-PL"/>
          </a:p>
        </p:txBody>
      </p:sp>
      <p:sp>
        <p:nvSpPr>
          <p:cNvPr id="5" name="Rectangle 5">
            <a:extLst>
              <a:ext uri="{FF2B5EF4-FFF2-40B4-BE49-F238E27FC236}">
                <a16:creationId xmlns:a16="http://schemas.microsoft.com/office/drawing/2014/main" id="{1D654826-617D-4A45-BD7E-B4D78455E67B}"/>
              </a:ext>
            </a:extLst>
          </p:cNvPr>
          <p:cNvSpPr>
            <a:spLocks noGrp="1" noChangeArrowheads="1"/>
          </p:cNvSpPr>
          <p:nvPr>
            <p:ph type="ftr" sz="quarter" idx="11"/>
          </p:nvPr>
        </p:nvSpPr>
        <p:spPr>
          <a:ln/>
        </p:spPr>
        <p:txBody>
          <a:bodyPr/>
          <a:lstStyle>
            <a:lvl1pPr>
              <a:defRPr/>
            </a:lvl1pPr>
          </a:lstStyle>
          <a:p>
            <a:pPr>
              <a:defRPr/>
            </a:pPr>
            <a:endParaRPr lang="pl-PL"/>
          </a:p>
        </p:txBody>
      </p:sp>
      <p:sp>
        <p:nvSpPr>
          <p:cNvPr id="6" name="Rectangle 6">
            <a:extLst>
              <a:ext uri="{FF2B5EF4-FFF2-40B4-BE49-F238E27FC236}">
                <a16:creationId xmlns:a16="http://schemas.microsoft.com/office/drawing/2014/main" id="{EC861968-C6E9-4AB1-9619-1ED12232DF07}"/>
              </a:ext>
            </a:extLst>
          </p:cNvPr>
          <p:cNvSpPr>
            <a:spLocks noGrp="1" noChangeArrowheads="1"/>
          </p:cNvSpPr>
          <p:nvPr>
            <p:ph type="sldNum" sz="quarter" idx="12"/>
          </p:nvPr>
        </p:nvSpPr>
        <p:spPr>
          <a:ln/>
        </p:spPr>
        <p:txBody>
          <a:bodyPr/>
          <a:lstStyle>
            <a:lvl1pPr>
              <a:defRPr/>
            </a:lvl1pPr>
          </a:lstStyle>
          <a:p>
            <a:pPr>
              <a:defRPr/>
            </a:pPr>
            <a:fld id="{CC88D203-08DF-4F59-8FDF-02F2A3E54B1F}" type="slidenum">
              <a:rPr lang="pl-PL" altLang="pl-PL"/>
              <a:pPr>
                <a:defRPr/>
              </a:pPr>
              <a:t>‹#›</a:t>
            </a:fld>
            <a:endParaRPr lang="pl-PL" altLang="pl-PL"/>
          </a:p>
        </p:txBody>
      </p:sp>
    </p:spTree>
    <p:extLst>
      <p:ext uri="{BB962C8B-B14F-4D97-AF65-F5344CB8AC3E}">
        <p14:creationId xmlns:p14="http://schemas.microsoft.com/office/powerpoint/2010/main" val="1999623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a:extLst>
              <a:ext uri="{FF2B5EF4-FFF2-40B4-BE49-F238E27FC236}">
                <a16:creationId xmlns:a16="http://schemas.microsoft.com/office/drawing/2014/main" id="{C85A0B6A-F47C-46CE-8859-0A3EC4AD8600}"/>
              </a:ext>
            </a:extLst>
          </p:cNvPr>
          <p:cNvSpPr>
            <a:spLocks noGrp="1" noChangeArrowheads="1"/>
          </p:cNvSpPr>
          <p:nvPr>
            <p:ph type="dt" sz="half" idx="10"/>
          </p:nvPr>
        </p:nvSpPr>
        <p:spPr>
          <a:ln/>
        </p:spPr>
        <p:txBody>
          <a:bodyPr/>
          <a:lstStyle>
            <a:lvl1pPr>
              <a:defRPr/>
            </a:lvl1pPr>
          </a:lstStyle>
          <a:p>
            <a:pPr>
              <a:defRPr/>
            </a:pPr>
            <a:endParaRPr lang="pl-PL"/>
          </a:p>
        </p:txBody>
      </p:sp>
      <p:sp>
        <p:nvSpPr>
          <p:cNvPr id="5" name="Rectangle 5">
            <a:extLst>
              <a:ext uri="{FF2B5EF4-FFF2-40B4-BE49-F238E27FC236}">
                <a16:creationId xmlns:a16="http://schemas.microsoft.com/office/drawing/2014/main" id="{9F11DE07-1E34-4F73-92C6-0E12725A17A5}"/>
              </a:ext>
            </a:extLst>
          </p:cNvPr>
          <p:cNvSpPr>
            <a:spLocks noGrp="1" noChangeArrowheads="1"/>
          </p:cNvSpPr>
          <p:nvPr>
            <p:ph type="ftr" sz="quarter" idx="11"/>
          </p:nvPr>
        </p:nvSpPr>
        <p:spPr>
          <a:ln/>
        </p:spPr>
        <p:txBody>
          <a:bodyPr/>
          <a:lstStyle>
            <a:lvl1pPr>
              <a:defRPr/>
            </a:lvl1pPr>
          </a:lstStyle>
          <a:p>
            <a:pPr>
              <a:defRPr/>
            </a:pPr>
            <a:endParaRPr lang="pl-PL"/>
          </a:p>
        </p:txBody>
      </p:sp>
      <p:sp>
        <p:nvSpPr>
          <p:cNvPr id="6" name="Rectangle 6">
            <a:extLst>
              <a:ext uri="{FF2B5EF4-FFF2-40B4-BE49-F238E27FC236}">
                <a16:creationId xmlns:a16="http://schemas.microsoft.com/office/drawing/2014/main" id="{504E9B7F-E462-4DC5-8579-FB98C4A0A8E2}"/>
              </a:ext>
            </a:extLst>
          </p:cNvPr>
          <p:cNvSpPr>
            <a:spLocks noGrp="1" noChangeArrowheads="1"/>
          </p:cNvSpPr>
          <p:nvPr>
            <p:ph type="sldNum" sz="quarter" idx="12"/>
          </p:nvPr>
        </p:nvSpPr>
        <p:spPr>
          <a:ln/>
        </p:spPr>
        <p:txBody>
          <a:bodyPr/>
          <a:lstStyle>
            <a:lvl1pPr>
              <a:defRPr/>
            </a:lvl1pPr>
          </a:lstStyle>
          <a:p>
            <a:pPr>
              <a:defRPr/>
            </a:pPr>
            <a:fld id="{33D57CC8-1ADD-40FB-A4F0-FB365AFF1977}" type="slidenum">
              <a:rPr lang="pl-PL" altLang="pl-PL"/>
              <a:pPr>
                <a:defRPr/>
              </a:pPr>
              <a:t>‹#›</a:t>
            </a:fld>
            <a:endParaRPr lang="pl-PL" altLang="pl-PL"/>
          </a:p>
        </p:txBody>
      </p:sp>
    </p:spTree>
    <p:extLst>
      <p:ext uri="{BB962C8B-B14F-4D97-AF65-F5344CB8AC3E}">
        <p14:creationId xmlns:p14="http://schemas.microsoft.com/office/powerpoint/2010/main" val="539243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902450" y="476250"/>
            <a:ext cx="1784350" cy="564991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547813" y="476250"/>
            <a:ext cx="5202237" cy="564991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a:extLst>
              <a:ext uri="{FF2B5EF4-FFF2-40B4-BE49-F238E27FC236}">
                <a16:creationId xmlns:a16="http://schemas.microsoft.com/office/drawing/2014/main" id="{8914C54E-95C1-4541-9F52-23EA87522955}"/>
              </a:ext>
            </a:extLst>
          </p:cNvPr>
          <p:cNvSpPr>
            <a:spLocks noGrp="1" noChangeArrowheads="1"/>
          </p:cNvSpPr>
          <p:nvPr>
            <p:ph type="dt" sz="half" idx="10"/>
          </p:nvPr>
        </p:nvSpPr>
        <p:spPr>
          <a:ln/>
        </p:spPr>
        <p:txBody>
          <a:bodyPr/>
          <a:lstStyle>
            <a:lvl1pPr>
              <a:defRPr/>
            </a:lvl1pPr>
          </a:lstStyle>
          <a:p>
            <a:pPr>
              <a:defRPr/>
            </a:pPr>
            <a:endParaRPr lang="pl-PL"/>
          </a:p>
        </p:txBody>
      </p:sp>
      <p:sp>
        <p:nvSpPr>
          <p:cNvPr id="5" name="Rectangle 5">
            <a:extLst>
              <a:ext uri="{FF2B5EF4-FFF2-40B4-BE49-F238E27FC236}">
                <a16:creationId xmlns:a16="http://schemas.microsoft.com/office/drawing/2014/main" id="{D1994519-CF6B-49F8-B9AB-E3873ADD63C6}"/>
              </a:ext>
            </a:extLst>
          </p:cNvPr>
          <p:cNvSpPr>
            <a:spLocks noGrp="1" noChangeArrowheads="1"/>
          </p:cNvSpPr>
          <p:nvPr>
            <p:ph type="ftr" sz="quarter" idx="11"/>
          </p:nvPr>
        </p:nvSpPr>
        <p:spPr>
          <a:ln/>
        </p:spPr>
        <p:txBody>
          <a:bodyPr/>
          <a:lstStyle>
            <a:lvl1pPr>
              <a:defRPr/>
            </a:lvl1pPr>
          </a:lstStyle>
          <a:p>
            <a:pPr>
              <a:defRPr/>
            </a:pPr>
            <a:endParaRPr lang="pl-PL"/>
          </a:p>
        </p:txBody>
      </p:sp>
      <p:sp>
        <p:nvSpPr>
          <p:cNvPr id="6" name="Rectangle 6">
            <a:extLst>
              <a:ext uri="{FF2B5EF4-FFF2-40B4-BE49-F238E27FC236}">
                <a16:creationId xmlns:a16="http://schemas.microsoft.com/office/drawing/2014/main" id="{0B3B20D4-82EF-42A8-9603-2B4F487305BE}"/>
              </a:ext>
            </a:extLst>
          </p:cNvPr>
          <p:cNvSpPr>
            <a:spLocks noGrp="1" noChangeArrowheads="1"/>
          </p:cNvSpPr>
          <p:nvPr>
            <p:ph type="sldNum" sz="quarter" idx="12"/>
          </p:nvPr>
        </p:nvSpPr>
        <p:spPr>
          <a:ln/>
        </p:spPr>
        <p:txBody>
          <a:bodyPr/>
          <a:lstStyle>
            <a:lvl1pPr>
              <a:defRPr/>
            </a:lvl1pPr>
          </a:lstStyle>
          <a:p>
            <a:pPr>
              <a:defRPr/>
            </a:pPr>
            <a:fld id="{4C40F8F0-5D5A-4532-A15E-26C38958BC24}" type="slidenum">
              <a:rPr lang="pl-PL" altLang="pl-PL"/>
              <a:pPr>
                <a:defRPr/>
              </a:pPr>
              <a:t>‹#›</a:t>
            </a:fld>
            <a:endParaRPr lang="pl-PL" altLang="pl-PL"/>
          </a:p>
        </p:txBody>
      </p:sp>
    </p:spTree>
    <p:extLst>
      <p:ext uri="{BB962C8B-B14F-4D97-AF65-F5344CB8AC3E}">
        <p14:creationId xmlns:p14="http://schemas.microsoft.com/office/powerpoint/2010/main" val="543245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a:extLst>
              <a:ext uri="{FF2B5EF4-FFF2-40B4-BE49-F238E27FC236}">
                <a16:creationId xmlns:a16="http://schemas.microsoft.com/office/drawing/2014/main" id="{9FF9DD55-0966-49AE-A9E0-F83B090BCE01}"/>
              </a:ext>
            </a:extLst>
          </p:cNvPr>
          <p:cNvSpPr>
            <a:spLocks noGrp="1" noChangeArrowheads="1"/>
          </p:cNvSpPr>
          <p:nvPr>
            <p:ph type="dt" sz="half" idx="10"/>
          </p:nvPr>
        </p:nvSpPr>
        <p:spPr>
          <a:ln/>
        </p:spPr>
        <p:txBody>
          <a:bodyPr/>
          <a:lstStyle>
            <a:lvl1pPr>
              <a:defRPr/>
            </a:lvl1pPr>
          </a:lstStyle>
          <a:p>
            <a:pPr>
              <a:defRPr/>
            </a:pPr>
            <a:endParaRPr lang="pl-PL"/>
          </a:p>
        </p:txBody>
      </p:sp>
      <p:sp>
        <p:nvSpPr>
          <p:cNvPr id="5" name="Rectangle 5">
            <a:extLst>
              <a:ext uri="{FF2B5EF4-FFF2-40B4-BE49-F238E27FC236}">
                <a16:creationId xmlns:a16="http://schemas.microsoft.com/office/drawing/2014/main" id="{A19692F6-73F9-444D-8393-89D01ABF39B4}"/>
              </a:ext>
            </a:extLst>
          </p:cNvPr>
          <p:cNvSpPr>
            <a:spLocks noGrp="1" noChangeArrowheads="1"/>
          </p:cNvSpPr>
          <p:nvPr>
            <p:ph type="ftr" sz="quarter" idx="11"/>
          </p:nvPr>
        </p:nvSpPr>
        <p:spPr>
          <a:ln/>
        </p:spPr>
        <p:txBody>
          <a:bodyPr/>
          <a:lstStyle>
            <a:lvl1pPr>
              <a:defRPr/>
            </a:lvl1pPr>
          </a:lstStyle>
          <a:p>
            <a:pPr>
              <a:defRPr/>
            </a:pPr>
            <a:endParaRPr lang="pl-PL"/>
          </a:p>
        </p:txBody>
      </p:sp>
      <p:sp>
        <p:nvSpPr>
          <p:cNvPr id="6" name="Rectangle 6">
            <a:extLst>
              <a:ext uri="{FF2B5EF4-FFF2-40B4-BE49-F238E27FC236}">
                <a16:creationId xmlns:a16="http://schemas.microsoft.com/office/drawing/2014/main" id="{897BCB80-5C2A-4A78-A932-6BACFA1E726D}"/>
              </a:ext>
            </a:extLst>
          </p:cNvPr>
          <p:cNvSpPr>
            <a:spLocks noGrp="1" noChangeArrowheads="1"/>
          </p:cNvSpPr>
          <p:nvPr>
            <p:ph type="sldNum" sz="quarter" idx="12"/>
          </p:nvPr>
        </p:nvSpPr>
        <p:spPr>
          <a:ln/>
        </p:spPr>
        <p:txBody>
          <a:bodyPr/>
          <a:lstStyle>
            <a:lvl1pPr>
              <a:defRPr/>
            </a:lvl1pPr>
          </a:lstStyle>
          <a:p>
            <a:pPr>
              <a:defRPr/>
            </a:pPr>
            <a:fld id="{F8280A1F-A8E7-4C92-97B1-9D0EF1295B2A}" type="slidenum">
              <a:rPr lang="pl-PL" altLang="pl-PL"/>
              <a:pPr>
                <a:defRPr/>
              </a:pPr>
              <a:t>‹#›</a:t>
            </a:fld>
            <a:endParaRPr lang="pl-PL" altLang="pl-PL"/>
          </a:p>
        </p:txBody>
      </p:sp>
    </p:spTree>
    <p:extLst>
      <p:ext uri="{BB962C8B-B14F-4D97-AF65-F5344CB8AC3E}">
        <p14:creationId xmlns:p14="http://schemas.microsoft.com/office/powerpoint/2010/main" val="1255594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4">
            <a:extLst>
              <a:ext uri="{FF2B5EF4-FFF2-40B4-BE49-F238E27FC236}">
                <a16:creationId xmlns:a16="http://schemas.microsoft.com/office/drawing/2014/main" id="{C3913019-668E-4C99-8F3B-F39B6300E24A}"/>
              </a:ext>
            </a:extLst>
          </p:cNvPr>
          <p:cNvSpPr>
            <a:spLocks noGrp="1" noChangeArrowheads="1"/>
          </p:cNvSpPr>
          <p:nvPr>
            <p:ph type="dt" sz="half" idx="10"/>
          </p:nvPr>
        </p:nvSpPr>
        <p:spPr>
          <a:ln/>
        </p:spPr>
        <p:txBody>
          <a:bodyPr/>
          <a:lstStyle>
            <a:lvl1pPr>
              <a:defRPr/>
            </a:lvl1pPr>
          </a:lstStyle>
          <a:p>
            <a:pPr>
              <a:defRPr/>
            </a:pPr>
            <a:endParaRPr lang="pl-PL"/>
          </a:p>
        </p:txBody>
      </p:sp>
      <p:sp>
        <p:nvSpPr>
          <p:cNvPr id="5" name="Rectangle 5">
            <a:extLst>
              <a:ext uri="{FF2B5EF4-FFF2-40B4-BE49-F238E27FC236}">
                <a16:creationId xmlns:a16="http://schemas.microsoft.com/office/drawing/2014/main" id="{84B6246C-9AA5-4657-8DB9-09927150475B}"/>
              </a:ext>
            </a:extLst>
          </p:cNvPr>
          <p:cNvSpPr>
            <a:spLocks noGrp="1" noChangeArrowheads="1"/>
          </p:cNvSpPr>
          <p:nvPr>
            <p:ph type="ftr" sz="quarter" idx="11"/>
          </p:nvPr>
        </p:nvSpPr>
        <p:spPr>
          <a:ln/>
        </p:spPr>
        <p:txBody>
          <a:bodyPr/>
          <a:lstStyle>
            <a:lvl1pPr>
              <a:defRPr/>
            </a:lvl1pPr>
          </a:lstStyle>
          <a:p>
            <a:pPr>
              <a:defRPr/>
            </a:pPr>
            <a:endParaRPr lang="pl-PL"/>
          </a:p>
        </p:txBody>
      </p:sp>
      <p:sp>
        <p:nvSpPr>
          <p:cNvPr id="6" name="Rectangle 6">
            <a:extLst>
              <a:ext uri="{FF2B5EF4-FFF2-40B4-BE49-F238E27FC236}">
                <a16:creationId xmlns:a16="http://schemas.microsoft.com/office/drawing/2014/main" id="{7D4F48FB-186F-451A-A605-58D2C6A0E902}"/>
              </a:ext>
            </a:extLst>
          </p:cNvPr>
          <p:cNvSpPr>
            <a:spLocks noGrp="1" noChangeArrowheads="1"/>
          </p:cNvSpPr>
          <p:nvPr>
            <p:ph type="sldNum" sz="quarter" idx="12"/>
          </p:nvPr>
        </p:nvSpPr>
        <p:spPr>
          <a:ln/>
        </p:spPr>
        <p:txBody>
          <a:bodyPr/>
          <a:lstStyle>
            <a:lvl1pPr>
              <a:defRPr/>
            </a:lvl1pPr>
          </a:lstStyle>
          <a:p>
            <a:pPr>
              <a:defRPr/>
            </a:pPr>
            <a:fld id="{7A869338-8E29-4B37-930E-532446869D32}" type="slidenum">
              <a:rPr lang="pl-PL" altLang="pl-PL"/>
              <a:pPr>
                <a:defRPr/>
              </a:pPr>
              <a:t>‹#›</a:t>
            </a:fld>
            <a:endParaRPr lang="pl-PL" altLang="pl-PL"/>
          </a:p>
        </p:txBody>
      </p:sp>
    </p:spTree>
    <p:extLst>
      <p:ext uri="{BB962C8B-B14F-4D97-AF65-F5344CB8AC3E}">
        <p14:creationId xmlns:p14="http://schemas.microsoft.com/office/powerpoint/2010/main" val="1075174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547813" y="1628775"/>
            <a:ext cx="3492500" cy="4497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5192713" y="1628775"/>
            <a:ext cx="3494087" cy="4497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4">
            <a:extLst>
              <a:ext uri="{FF2B5EF4-FFF2-40B4-BE49-F238E27FC236}">
                <a16:creationId xmlns:a16="http://schemas.microsoft.com/office/drawing/2014/main" id="{87FE13B4-AF16-4112-B6AC-597D8CDA2AFE}"/>
              </a:ext>
            </a:extLst>
          </p:cNvPr>
          <p:cNvSpPr>
            <a:spLocks noGrp="1" noChangeArrowheads="1"/>
          </p:cNvSpPr>
          <p:nvPr>
            <p:ph type="dt" sz="half" idx="10"/>
          </p:nvPr>
        </p:nvSpPr>
        <p:spPr>
          <a:ln/>
        </p:spPr>
        <p:txBody>
          <a:bodyPr/>
          <a:lstStyle>
            <a:lvl1pPr>
              <a:defRPr/>
            </a:lvl1pPr>
          </a:lstStyle>
          <a:p>
            <a:pPr>
              <a:defRPr/>
            </a:pPr>
            <a:endParaRPr lang="pl-PL"/>
          </a:p>
        </p:txBody>
      </p:sp>
      <p:sp>
        <p:nvSpPr>
          <p:cNvPr id="6" name="Rectangle 5">
            <a:extLst>
              <a:ext uri="{FF2B5EF4-FFF2-40B4-BE49-F238E27FC236}">
                <a16:creationId xmlns:a16="http://schemas.microsoft.com/office/drawing/2014/main" id="{90EB8CEF-2D9D-4F10-8415-BDC2DAA5DFF2}"/>
              </a:ext>
            </a:extLst>
          </p:cNvPr>
          <p:cNvSpPr>
            <a:spLocks noGrp="1" noChangeArrowheads="1"/>
          </p:cNvSpPr>
          <p:nvPr>
            <p:ph type="ftr" sz="quarter" idx="11"/>
          </p:nvPr>
        </p:nvSpPr>
        <p:spPr>
          <a:ln/>
        </p:spPr>
        <p:txBody>
          <a:bodyPr/>
          <a:lstStyle>
            <a:lvl1pPr>
              <a:defRPr/>
            </a:lvl1pPr>
          </a:lstStyle>
          <a:p>
            <a:pPr>
              <a:defRPr/>
            </a:pPr>
            <a:endParaRPr lang="pl-PL"/>
          </a:p>
        </p:txBody>
      </p:sp>
      <p:sp>
        <p:nvSpPr>
          <p:cNvPr id="7" name="Rectangle 6">
            <a:extLst>
              <a:ext uri="{FF2B5EF4-FFF2-40B4-BE49-F238E27FC236}">
                <a16:creationId xmlns:a16="http://schemas.microsoft.com/office/drawing/2014/main" id="{9650C2E8-95C6-4507-BD4E-9C0912B880DC}"/>
              </a:ext>
            </a:extLst>
          </p:cNvPr>
          <p:cNvSpPr>
            <a:spLocks noGrp="1" noChangeArrowheads="1"/>
          </p:cNvSpPr>
          <p:nvPr>
            <p:ph type="sldNum" sz="quarter" idx="12"/>
          </p:nvPr>
        </p:nvSpPr>
        <p:spPr>
          <a:ln/>
        </p:spPr>
        <p:txBody>
          <a:bodyPr/>
          <a:lstStyle>
            <a:lvl1pPr>
              <a:defRPr/>
            </a:lvl1pPr>
          </a:lstStyle>
          <a:p>
            <a:pPr>
              <a:defRPr/>
            </a:pPr>
            <a:fld id="{84975C66-B9CA-4240-883A-7D22FBCFE8B0}" type="slidenum">
              <a:rPr lang="pl-PL" altLang="pl-PL"/>
              <a:pPr>
                <a:defRPr/>
              </a:pPr>
              <a:t>‹#›</a:t>
            </a:fld>
            <a:endParaRPr lang="pl-PL" altLang="pl-PL"/>
          </a:p>
        </p:txBody>
      </p:sp>
    </p:spTree>
    <p:extLst>
      <p:ext uri="{BB962C8B-B14F-4D97-AF65-F5344CB8AC3E}">
        <p14:creationId xmlns:p14="http://schemas.microsoft.com/office/powerpoint/2010/main" val="278796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4">
            <a:extLst>
              <a:ext uri="{FF2B5EF4-FFF2-40B4-BE49-F238E27FC236}">
                <a16:creationId xmlns:a16="http://schemas.microsoft.com/office/drawing/2014/main" id="{BEA5E85B-7FBD-4722-BD33-EA16E9949DFB}"/>
              </a:ext>
            </a:extLst>
          </p:cNvPr>
          <p:cNvSpPr>
            <a:spLocks noGrp="1" noChangeArrowheads="1"/>
          </p:cNvSpPr>
          <p:nvPr>
            <p:ph type="dt" sz="half" idx="10"/>
          </p:nvPr>
        </p:nvSpPr>
        <p:spPr>
          <a:ln/>
        </p:spPr>
        <p:txBody>
          <a:bodyPr/>
          <a:lstStyle>
            <a:lvl1pPr>
              <a:defRPr/>
            </a:lvl1pPr>
          </a:lstStyle>
          <a:p>
            <a:pPr>
              <a:defRPr/>
            </a:pPr>
            <a:endParaRPr lang="pl-PL"/>
          </a:p>
        </p:txBody>
      </p:sp>
      <p:sp>
        <p:nvSpPr>
          <p:cNvPr id="8" name="Rectangle 5">
            <a:extLst>
              <a:ext uri="{FF2B5EF4-FFF2-40B4-BE49-F238E27FC236}">
                <a16:creationId xmlns:a16="http://schemas.microsoft.com/office/drawing/2014/main" id="{6D5C6B7E-B52A-40CA-BA55-B475849DC87B}"/>
              </a:ext>
            </a:extLst>
          </p:cNvPr>
          <p:cNvSpPr>
            <a:spLocks noGrp="1" noChangeArrowheads="1"/>
          </p:cNvSpPr>
          <p:nvPr>
            <p:ph type="ftr" sz="quarter" idx="11"/>
          </p:nvPr>
        </p:nvSpPr>
        <p:spPr>
          <a:ln/>
        </p:spPr>
        <p:txBody>
          <a:bodyPr/>
          <a:lstStyle>
            <a:lvl1pPr>
              <a:defRPr/>
            </a:lvl1pPr>
          </a:lstStyle>
          <a:p>
            <a:pPr>
              <a:defRPr/>
            </a:pPr>
            <a:endParaRPr lang="pl-PL"/>
          </a:p>
        </p:txBody>
      </p:sp>
      <p:sp>
        <p:nvSpPr>
          <p:cNvPr id="9" name="Rectangle 6">
            <a:extLst>
              <a:ext uri="{FF2B5EF4-FFF2-40B4-BE49-F238E27FC236}">
                <a16:creationId xmlns:a16="http://schemas.microsoft.com/office/drawing/2014/main" id="{116C0998-86A1-47B6-8A5E-AA95C68A8375}"/>
              </a:ext>
            </a:extLst>
          </p:cNvPr>
          <p:cNvSpPr>
            <a:spLocks noGrp="1" noChangeArrowheads="1"/>
          </p:cNvSpPr>
          <p:nvPr>
            <p:ph type="sldNum" sz="quarter" idx="12"/>
          </p:nvPr>
        </p:nvSpPr>
        <p:spPr>
          <a:ln/>
        </p:spPr>
        <p:txBody>
          <a:bodyPr/>
          <a:lstStyle>
            <a:lvl1pPr>
              <a:defRPr/>
            </a:lvl1pPr>
          </a:lstStyle>
          <a:p>
            <a:pPr>
              <a:defRPr/>
            </a:pPr>
            <a:fld id="{4B2DDA60-CBDF-47C2-9DC4-F5FD15336765}" type="slidenum">
              <a:rPr lang="pl-PL" altLang="pl-PL"/>
              <a:pPr>
                <a:defRPr/>
              </a:pPr>
              <a:t>‹#›</a:t>
            </a:fld>
            <a:endParaRPr lang="pl-PL" altLang="pl-PL"/>
          </a:p>
        </p:txBody>
      </p:sp>
    </p:spTree>
    <p:extLst>
      <p:ext uri="{BB962C8B-B14F-4D97-AF65-F5344CB8AC3E}">
        <p14:creationId xmlns:p14="http://schemas.microsoft.com/office/powerpoint/2010/main" val="3727595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4">
            <a:extLst>
              <a:ext uri="{FF2B5EF4-FFF2-40B4-BE49-F238E27FC236}">
                <a16:creationId xmlns:a16="http://schemas.microsoft.com/office/drawing/2014/main" id="{DB576ADF-2DF5-4C15-8FA4-B80B1012C37C}"/>
              </a:ext>
            </a:extLst>
          </p:cNvPr>
          <p:cNvSpPr>
            <a:spLocks noGrp="1" noChangeArrowheads="1"/>
          </p:cNvSpPr>
          <p:nvPr>
            <p:ph type="dt" sz="half" idx="10"/>
          </p:nvPr>
        </p:nvSpPr>
        <p:spPr>
          <a:ln/>
        </p:spPr>
        <p:txBody>
          <a:bodyPr/>
          <a:lstStyle>
            <a:lvl1pPr>
              <a:defRPr/>
            </a:lvl1pPr>
          </a:lstStyle>
          <a:p>
            <a:pPr>
              <a:defRPr/>
            </a:pPr>
            <a:endParaRPr lang="pl-PL"/>
          </a:p>
        </p:txBody>
      </p:sp>
      <p:sp>
        <p:nvSpPr>
          <p:cNvPr id="4" name="Rectangle 5">
            <a:extLst>
              <a:ext uri="{FF2B5EF4-FFF2-40B4-BE49-F238E27FC236}">
                <a16:creationId xmlns:a16="http://schemas.microsoft.com/office/drawing/2014/main" id="{B4855EF5-F78B-44B8-A603-E92FF1B0E8F6}"/>
              </a:ext>
            </a:extLst>
          </p:cNvPr>
          <p:cNvSpPr>
            <a:spLocks noGrp="1" noChangeArrowheads="1"/>
          </p:cNvSpPr>
          <p:nvPr>
            <p:ph type="ftr" sz="quarter" idx="11"/>
          </p:nvPr>
        </p:nvSpPr>
        <p:spPr>
          <a:ln/>
        </p:spPr>
        <p:txBody>
          <a:bodyPr/>
          <a:lstStyle>
            <a:lvl1pPr>
              <a:defRPr/>
            </a:lvl1pPr>
          </a:lstStyle>
          <a:p>
            <a:pPr>
              <a:defRPr/>
            </a:pPr>
            <a:endParaRPr lang="pl-PL"/>
          </a:p>
        </p:txBody>
      </p:sp>
      <p:sp>
        <p:nvSpPr>
          <p:cNvPr id="5" name="Rectangle 6">
            <a:extLst>
              <a:ext uri="{FF2B5EF4-FFF2-40B4-BE49-F238E27FC236}">
                <a16:creationId xmlns:a16="http://schemas.microsoft.com/office/drawing/2014/main" id="{64E16685-4ABB-4170-826B-A8CFC9BD236B}"/>
              </a:ext>
            </a:extLst>
          </p:cNvPr>
          <p:cNvSpPr>
            <a:spLocks noGrp="1" noChangeArrowheads="1"/>
          </p:cNvSpPr>
          <p:nvPr>
            <p:ph type="sldNum" sz="quarter" idx="12"/>
          </p:nvPr>
        </p:nvSpPr>
        <p:spPr>
          <a:ln/>
        </p:spPr>
        <p:txBody>
          <a:bodyPr/>
          <a:lstStyle>
            <a:lvl1pPr>
              <a:defRPr/>
            </a:lvl1pPr>
          </a:lstStyle>
          <a:p>
            <a:pPr>
              <a:defRPr/>
            </a:pPr>
            <a:fld id="{3E0DB3BC-825F-48ED-BEE4-F16940CD60B2}" type="slidenum">
              <a:rPr lang="pl-PL" altLang="pl-PL"/>
              <a:pPr>
                <a:defRPr/>
              </a:pPr>
              <a:t>‹#›</a:t>
            </a:fld>
            <a:endParaRPr lang="pl-PL" altLang="pl-PL"/>
          </a:p>
        </p:txBody>
      </p:sp>
    </p:spTree>
    <p:extLst>
      <p:ext uri="{BB962C8B-B14F-4D97-AF65-F5344CB8AC3E}">
        <p14:creationId xmlns:p14="http://schemas.microsoft.com/office/powerpoint/2010/main" val="3337031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1ABAF94-801D-4C9E-8629-338257B0E997}"/>
              </a:ext>
            </a:extLst>
          </p:cNvPr>
          <p:cNvSpPr>
            <a:spLocks noGrp="1" noChangeArrowheads="1"/>
          </p:cNvSpPr>
          <p:nvPr>
            <p:ph type="dt" sz="half" idx="10"/>
          </p:nvPr>
        </p:nvSpPr>
        <p:spPr>
          <a:ln/>
        </p:spPr>
        <p:txBody>
          <a:bodyPr/>
          <a:lstStyle>
            <a:lvl1pPr>
              <a:defRPr/>
            </a:lvl1pPr>
          </a:lstStyle>
          <a:p>
            <a:pPr>
              <a:defRPr/>
            </a:pPr>
            <a:endParaRPr lang="pl-PL"/>
          </a:p>
        </p:txBody>
      </p:sp>
      <p:sp>
        <p:nvSpPr>
          <p:cNvPr id="3" name="Rectangle 5">
            <a:extLst>
              <a:ext uri="{FF2B5EF4-FFF2-40B4-BE49-F238E27FC236}">
                <a16:creationId xmlns:a16="http://schemas.microsoft.com/office/drawing/2014/main" id="{DDB3D7C9-6555-40AF-82F8-BF41C6F135BE}"/>
              </a:ext>
            </a:extLst>
          </p:cNvPr>
          <p:cNvSpPr>
            <a:spLocks noGrp="1" noChangeArrowheads="1"/>
          </p:cNvSpPr>
          <p:nvPr>
            <p:ph type="ftr" sz="quarter" idx="11"/>
          </p:nvPr>
        </p:nvSpPr>
        <p:spPr>
          <a:ln/>
        </p:spPr>
        <p:txBody>
          <a:bodyPr/>
          <a:lstStyle>
            <a:lvl1pPr>
              <a:defRPr/>
            </a:lvl1pPr>
          </a:lstStyle>
          <a:p>
            <a:pPr>
              <a:defRPr/>
            </a:pPr>
            <a:endParaRPr lang="pl-PL"/>
          </a:p>
        </p:txBody>
      </p:sp>
      <p:sp>
        <p:nvSpPr>
          <p:cNvPr id="4" name="Rectangle 6">
            <a:extLst>
              <a:ext uri="{FF2B5EF4-FFF2-40B4-BE49-F238E27FC236}">
                <a16:creationId xmlns:a16="http://schemas.microsoft.com/office/drawing/2014/main" id="{2FADCCD6-B41E-4EB2-B403-4043CC6E1945}"/>
              </a:ext>
            </a:extLst>
          </p:cNvPr>
          <p:cNvSpPr>
            <a:spLocks noGrp="1" noChangeArrowheads="1"/>
          </p:cNvSpPr>
          <p:nvPr>
            <p:ph type="sldNum" sz="quarter" idx="12"/>
          </p:nvPr>
        </p:nvSpPr>
        <p:spPr>
          <a:ln/>
        </p:spPr>
        <p:txBody>
          <a:bodyPr/>
          <a:lstStyle>
            <a:lvl1pPr>
              <a:defRPr/>
            </a:lvl1pPr>
          </a:lstStyle>
          <a:p>
            <a:pPr>
              <a:defRPr/>
            </a:pPr>
            <a:fld id="{0B7D547A-E883-44CB-B745-51C71E6BB40A}" type="slidenum">
              <a:rPr lang="pl-PL" altLang="pl-PL"/>
              <a:pPr>
                <a:defRPr/>
              </a:pPr>
              <a:t>‹#›</a:t>
            </a:fld>
            <a:endParaRPr lang="pl-PL" altLang="pl-PL"/>
          </a:p>
        </p:txBody>
      </p:sp>
    </p:spTree>
    <p:extLst>
      <p:ext uri="{BB962C8B-B14F-4D97-AF65-F5344CB8AC3E}">
        <p14:creationId xmlns:p14="http://schemas.microsoft.com/office/powerpoint/2010/main" val="577122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4">
            <a:extLst>
              <a:ext uri="{FF2B5EF4-FFF2-40B4-BE49-F238E27FC236}">
                <a16:creationId xmlns:a16="http://schemas.microsoft.com/office/drawing/2014/main" id="{8E72FE1D-5DAE-416E-B7C3-BFC008C5B8D3}"/>
              </a:ext>
            </a:extLst>
          </p:cNvPr>
          <p:cNvSpPr>
            <a:spLocks noGrp="1" noChangeArrowheads="1"/>
          </p:cNvSpPr>
          <p:nvPr>
            <p:ph type="dt" sz="half" idx="10"/>
          </p:nvPr>
        </p:nvSpPr>
        <p:spPr>
          <a:ln/>
        </p:spPr>
        <p:txBody>
          <a:bodyPr/>
          <a:lstStyle>
            <a:lvl1pPr>
              <a:defRPr/>
            </a:lvl1pPr>
          </a:lstStyle>
          <a:p>
            <a:pPr>
              <a:defRPr/>
            </a:pPr>
            <a:endParaRPr lang="pl-PL"/>
          </a:p>
        </p:txBody>
      </p:sp>
      <p:sp>
        <p:nvSpPr>
          <p:cNvPr id="6" name="Rectangle 5">
            <a:extLst>
              <a:ext uri="{FF2B5EF4-FFF2-40B4-BE49-F238E27FC236}">
                <a16:creationId xmlns:a16="http://schemas.microsoft.com/office/drawing/2014/main" id="{6325E6C7-F398-4141-85F1-3C129508BABF}"/>
              </a:ext>
            </a:extLst>
          </p:cNvPr>
          <p:cNvSpPr>
            <a:spLocks noGrp="1" noChangeArrowheads="1"/>
          </p:cNvSpPr>
          <p:nvPr>
            <p:ph type="ftr" sz="quarter" idx="11"/>
          </p:nvPr>
        </p:nvSpPr>
        <p:spPr>
          <a:ln/>
        </p:spPr>
        <p:txBody>
          <a:bodyPr/>
          <a:lstStyle>
            <a:lvl1pPr>
              <a:defRPr/>
            </a:lvl1pPr>
          </a:lstStyle>
          <a:p>
            <a:pPr>
              <a:defRPr/>
            </a:pPr>
            <a:endParaRPr lang="pl-PL"/>
          </a:p>
        </p:txBody>
      </p:sp>
      <p:sp>
        <p:nvSpPr>
          <p:cNvPr id="7" name="Rectangle 6">
            <a:extLst>
              <a:ext uri="{FF2B5EF4-FFF2-40B4-BE49-F238E27FC236}">
                <a16:creationId xmlns:a16="http://schemas.microsoft.com/office/drawing/2014/main" id="{B461ABAE-706A-4627-BF40-8DDD2AD67CA1}"/>
              </a:ext>
            </a:extLst>
          </p:cNvPr>
          <p:cNvSpPr>
            <a:spLocks noGrp="1" noChangeArrowheads="1"/>
          </p:cNvSpPr>
          <p:nvPr>
            <p:ph type="sldNum" sz="quarter" idx="12"/>
          </p:nvPr>
        </p:nvSpPr>
        <p:spPr>
          <a:ln/>
        </p:spPr>
        <p:txBody>
          <a:bodyPr/>
          <a:lstStyle>
            <a:lvl1pPr>
              <a:defRPr/>
            </a:lvl1pPr>
          </a:lstStyle>
          <a:p>
            <a:pPr>
              <a:defRPr/>
            </a:pPr>
            <a:fld id="{0CDCEE64-B955-469E-ACDF-304CA29EDEDF}" type="slidenum">
              <a:rPr lang="pl-PL" altLang="pl-PL"/>
              <a:pPr>
                <a:defRPr/>
              </a:pPr>
              <a:t>‹#›</a:t>
            </a:fld>
            <a:endParaRPr lang="pl-PL" altLang="pl-PL"/>
          </a:p>
        </p:txBody>
      </p:sp>
    </p:spTree>
    <p:extLst>
      <p:ext uri="{BB962C8B-B14F-4D97-AF65-F5344CB8AC3E}">
        <p14:creationId xmlns:p14="http://schemas.microsoft.com/office/powerpoint/2010/main" val="277313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4">
            <a:extLst>
              <a:ext uri="{FF2B5EF4-FFF2-40B4-BE49-F238E27FC236}">
                <a16:creationId xmlns:a16="http://schemas.microsoft.com/office/drawing/2014/main" id="{516CD416-778F-4E0D-B8F6-519388D90F0F}"/>
              </a:ext>
            </a:extLst>
          </p:cNvPr>
          <p:cNvSpPr>
            <a:spLocks noGrp="1" noChangeArrowheads="1"/>
          </p:cNvSpPr>
          <p:nvPr>
            <p:ph type="dt" sz="half" idx="10"/>
          </p:nvPr>
        </p:nvSpPr>
        <p:spPr>
          <a:ln/>
        </p:spPr>
        <p:txBody>
          <a:bodyPr/>
          <a:lstStyle>
            <a:lvl1pPr>
              <a:defRPr/>
            </a:lvl1pPr>
          </a:lstStyle>
          <a:p>
            <a:pPr>
              <a:defRPr/>
            </a:pPr>
            <a:endParaRPr lang="pl-PL"/>
          </a:p>
        </p:txBody>
      </p:sp>
      <p:sp>
        <p:nvSpPr>
          <p:cNvPr id="6" name="Rectangle 5">
            <a:extLst>
              <a:ext uri="{FF2B5EF4-FFF2-40B4-BE49-F238E27FC236}">
                <a16:creationId xmlns:a16="http://schemas.microsoft.com/office/drawing/2014/main" id="{A490C188-C321-4E58-9503-EB751669855E}"/>
              </a:ext>
            </a:extLst>
          </p:cNvPr>
          <p:cNvSpPr>
            <a:spLocks noGrp="1" noChangeArrowheads="1"/>
          </p:cNvSpPr>
          <p:nvPr>
            <p:ph type="ftr" sz="quarter" idx="11"/>
          </p:nvPr>
        </p:nvSpPr>
        <p:spPr>
          <a:ln/>
        </p:spPr>
        <p:txBody>
          <a:bodyPr/>
          <a:lstStyle>
            <a:lvl1pPr>
              <a:defRPr/>
            </a:lvl1pPr>
          </a:lstStyle>
          <a:p>
            <a:pPr>
              <a:defRPr/>
            </a:pPr>
            <a:endParaRPr lang="pl-PL"/>
          </a:p>
        </p:txBody>
      </p:sp>
      <p:sp>
        <p:nvSpPr>
          <p:cNvPr id="7" name="Rectangle 6">
            <a:extLst>
              <a:ext uri="{FF2B5EF4-FFF2-40B4-BE49-F238E27FC236}">
                <a16:creationId xmlns:a16="http://schemas.microsoft.com/office/drawing/2014/main" id="{87265283-43F3-40EA-B2A3-4A99E4D2C49B}"/>
              </a:ext>
            </a:extLst>
          </p:cNvPr>
          <p:cNvSpPr>
            <a:spLocks noGrp="1" noChangeArrowheads="1"/>
          </p:cNvSpPr>
          <p:nvPr>
            <p:ph type="sldNum" sz="quarter" idx="12"/>
          </p:nvPr>
        </p:nvSpPr>
        <p:spPr>
          <a:ln/>
        </p:spPr>
        <p:txBody>
          <a:bodyPr/>
          <a:lstStyle>
            <a:lvl1pPr>
              <a:defRPr/>
            </a:lvl1pPr>
          </a:lstStyle>
          <a:p>
            <a:pPr>
              <a:defRPr/>
            </a:pPr>
            <a:fld id="{30847BA3-88E7-4FF2-9931-0935C3052B1C}" type="slidenum">
              <a:rPr lang="pl-PL" altLang="pl-PL"/>
              <a:pPr>
                <a:defRPr/>
              </a:pPr>
              <a:t>‹#›</a:t>
            </a:fld>
            <a:endParaRPr lang="pl-PL" altLang="pl-PL"/>
          </a:p>
        </p:txBody>
      </p:sp>
    </p:spTree>
    <p:extLst>
      <p:ext uri="{BB962C8B-B14F-4D97-AF65-F5344CB8AC3E}">
        <p14:creationId xmlns:p14="http://schemas.microsoft.com/office/powerpoint/2010/main" val="20626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3E196EC-37D1-4E7D-BCDC-2B62D075F07D}"/>
              </a:ext>
            </a:extLst>
          </p:cNvPr>
          <p:cNvSpPr>
            <a:spLocks noGrp="1" noChangeArrowheads="1"/>
          </p:cNvSpPr>
          <p:nvPr>
            <p:ph type="title"/>
          </p:nvPr>
        </p:nvSpPr>
        <p:spPr bwMode="auto">
          <a:xfrm>
            <a:off x="1547813" y="476250"/>
            <a:ext cx="7138987"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ltLang="pl-PL"/>
              <a:t>Kliknij, aby edytować styl wzorca tytułu</a:t>
            </a:r>
          </a:p>
        </p:txBody>
      </p:sp>
      <p:sp>
        <p:nvSpPr>
          <p:cNvPr id="1027" name="Rectangle 3">
            <a:extLst>
              <a:ext uri="{FF2B5EF4-FFF2-40B4-BE49-F238E27FC236}">
                <a16:creationId xmlns:a16="http://schemas.microsoft.com/office/drawing/2014/main" id="{11AC6BB3-396E-4106-8F49-03B09F5D298E}"/>
              </a:ext>
            </a:extLst>
          </p:cNvPr>
          <p:cNvSpPr>
            <a:spLocks noGrp="1" noChangeArrowheads="1"/>
          </p:cNvSpPr>
          <p:nvPr>
            <p:ph type="body" idx="1"/>
          </p:nvPr>
        </p:nvSpPr>
        <p:spPr bwMode="auto">
          <a:xfrm>
            <a:off x="1547813" y="1628775"/>
            <a:ext cx="7138987" cy="449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pl-PL"/>
              <a:t>Kliknij, aby edytować style wzorca tekstu</a:t>
            </a:r>
          </a:p>
          <a:p>
            <a:pPr lvl="1"/>
            <a:r>
              <a:rPr lang="pl-PL" altLang="pl-PL"/>
              <a:t>Drugi poziom</a:t>
            </a:r>
          </a:p>
          <a:p>
            <a:pPr lvl="2"/>
            <a:r>
              <a:rPr lang="pl-PL" altLang="pl-PL"/>
              <a:t>Trzeci poziom</a:t>
            </a:r>
          </a:p>
          <a:p>
            <a:pPr lvl="3"/>
            <a:r>
              <a:rPr lang="pl-PL" altLang="pl-PL"/>
              <a:t>Czwarty poziom</a:t>
            </a:r>
          </a:p>
          <a:p>
            <a:pPr lvl="4"/>
            <a:r>
              <a:rPr lang="pl-PL" altLang="pl-PL"/>
              <a:t>Piąty poziom</a:t>
            </a:r>
          </a:p>
        </p:txBody>
      </p:sp>
      <p:sp>
        <p:nvSpPr>
          <p:cNvPr id="1028" name="Rectangle 4">
            <a:extLst>
              <a:ext uri="{FF2B5EF4-FFF2-40B4-BE49-F238E27FC236}">
                <a16:creationId xmlns:a16="http://schemas.microsoft.com/office/drawing/2014/main" id="{4042AC39-2E5A-4B0D-A161-631855E8150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Verdana" pitchFamily="34" charset="0"/>
              </a:defRPr>
            </a:lvl1pPr>
          </a:lstStyle>
          <a:p>
            <a:pPr>
              <a:defRPr/>
            </a:pPr>
            <a:endParaRPr lang="pl-PL"/>
          </a:p>
        </p:txBody>
      </p:sp>
      <p:sp>
        <p:nvSpPr>
          <p:cNvPr id="1029" name="Rectangle 5">
            <a:extLst>
              <a:ext uri="{FF2B5EF4-FFF2-40B4-BE49-F238E27FC236}">
                <a16:creationId xmlns:a16="http://schemas.microsoft.com/office/drawing/2014/main" id="{914EE5E2-080E-4E3F-B8F0-DF746FDB5ED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Verdana" pitchFamily="34" charset="0"/>
              </a:defRPr>
            </a:lvl1pPr>
          </a:lstStyle>
          <a:p>
            <a:pPr>
              <a:defRPr/>
            </a:pPr>
            <a:endParaRPr lang="pl-PL"/>
          </a:p>
        </p:txBody>
      </p:sp>
      <p:sp>
        <p:nvSpPr>
          <p:cNvPr id="1030" name="Rectangle 6">
            <a:extLst>
              <a:ext uri="{FF2B5EF4-FFF2-40B4-BE49-F238E27FC236}">
                <a16:creationId xmlns:a16="http://schemas.microsoft.com/office/drawing/2014/main" id="{F6EC2D37-B274-451E-8249-CA08444BA7E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792CD86-B929-4B75-AFC4-B27A896E391E}" type="slidenum">
              <a:rPr lang="pl-PL" altLang="pl-PL"/>
              <a:pPr>
                <a:defRPr/>
              </a:pPr>
              <a:t>‹#›</a:t>
            </a:fld>
            <a:endParaRPr lang="pl-PL" alt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2200" b="1">
          <a:solidFill>
            <a:schemeClr val="tx2"/>
          </a:solidFill>
          <a:latin typeface="+mj-lt"/>
          <a:ea typeface="+mj-ea"/>
          <a:cs typeface="+mj-cs"/>
        </a:defRPr>
      </a:lvl1pPr>
      <a:lvl2pPr algn="l" rtl="0" eaLnBrk="0" fontAlgn="base" hangingPunct="0">
        <a:spcBef>
          <a:spcPct val="0"/>
        </a:spcBef>
        <a:spcAft>
          <a:spcPct val="0"/>
        </a:spcAft>
        <a:defRPr sz="2200" b="1">
          <a:solidFill>
            <a:schemeClr val="tx2"/>
          </a:solidFill>
          <a:latin typeface="Verdana" pitchFamily="34" charset="0"/>
        </a:defRPr>
      </a:lvl2pPr>
      <a:lvl3pPr algn="l" rtl="0" eaLnBrk="0" fontAlgn="base" hangingPunct="0">
        <a:spcBef>
          <a:spcPct val="0"/>
        </a:spcBef>
        <a:spcAft>
          <a:spcPct val="0"/>
        </a:spcAft>
        <a:defRPr sz="2200" b="1">
          <a:solidFill>
            <a:schemeClr val="tx2"/>
          </a:solidFill>
          <a:latin typeface="Verdana" pitchFamily="34" charset="0"/>
        </a:defRPr>
      </a:lvl3pPr>
      <a:lvl4pPr algn="l" rtl="0" eaLnBrk="0" fontAlgn="base" hangingPunct="0">
        <a:spcBef>
          <a:spcPct val="0"/>
        </a:spcBef>
        <a:spcAft>
          <a:spcPct val="0"/>
        </a:spcAft>
        <a:defRPr sz="2200" b="1">
          <a:solidFill>
            <a:schemeClr val="tx2"/>
          </a:solidFill>
          <a:latin typeface="Verdana" pitchFamily="34" charset="0"/>
        </a:defRPr>
      </a:lvl4pPr>
      <a:lvl5pPr algn="l" rtl="0" eaLnBrk="0" fontAlgn="base" hangingPunct="0">
        <a:spcBef>
          <a:spcPct val="0"/>
        </a:spcBef>
        <a:spcAft>
          <a:spcPct val="0"/>
        </a:spcAft>
        <a:defRPr sz="2200" b="1">
          <a:solidFill>
            <a:schemeClr val="tx2"/>
          </a:solidFill>
          <a:latin typeface="Verdana" pitchFamily="34" charset="0"/>
        </a:defRPr>
      </a:lvl5pPr>
      <a:lvl6pPr marL="457200" algn="l" rtl="0" fontAlgn="base">
        <a:spcBef>
          <a:spcPct val="0"/>
        </a:spcBef>
        <a:spcAft>
          <a:spcPct val="0"/>
        </a:spcAft>
        <a:defRPr sz="2200" b="1">
          <a:solidFill>
            <a:schemeClr val="tx2"/>
          </a:solidFill>
          <a:latin typeface="Verdana" pitchFamily="34" charset="0"/>
        </a:defRPr>
      </a:lvl6pPr>
      <a:lvl7pPr marL="914400" algn="l" rtl="0" fontAlgn="base">
        <a:spcBef>
          <a:spcPct val="0"/>
        </a:spcBef>
        <a:spcAft>
          <a:spcPct val="0"/>
        </a:spcAft>
        <a:defRPr sz="2200" b="1">
          <a:solidFill>
            <a:schemeClr val="tx2"/>
          </a:solidFill>
          <a:latin typeface="Verdana" pitchFamily="34" charset="0"/>
        </a:defRPr>
      </a:lvl7pPr>
      <a:lvl8pPr marL="1371600" algn="l" rtl="0" fontAlgn="base">
        <a:spcBef>
          <a:spcPct val="0"/>
        </a:spcBef>
        <a:spcAft>
          <a:spcPct val="0"/>
        </a:spcAft>
        <a:defRPr sz="2200" b="1">
          <a:solidFill>
            <a:schemeClr val="tx2"/>
          </a:solidFill>
          <a:latin typeface="Verdana" pitchFamily="34" charset="0"/>
        </a:defRPr>
      </a:lvl8pPr>
      <a:lvl9pPr marL="1828800" algn="l" rtl="0" fontAlgn="base">
        <a:spcBef>
          <a:spcPct val="0"/>
        </a:spcBef>
        <a:spcAft>
          <a:spcPct val="0"/>
        </a:spcAft>
        <a:defRPr sz="2200" b="1">
          <a:solidFill>
            <a:schemeClr val="tx2"/>
          </a:solidFill>
          <a:latin typeface="Verdana" pitchFamily="34"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hyperlink" Target="http://fmea-fmeca.com/" TargetMode="Externa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www.amazon.com/s/ref=ntt_athr_dp_sr_1?ie=UTF8&amp;field-author=Michael+Medoff+%26+Rainer+Faller&amp;search-alias=books&amp;text=Michael+Medoff+%26+Rainer+Faller&amp;sort=relevancerank"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hyperlink" Target="http://nomtbf.com/2017/04/mtbf-estimation-wizar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3.wmf"/><Relationship Id="rId5" Type="http://schemas.openxmlformats.org/officeDocument/2006/relationships/oleObject" Target="../embeddings/oleObject1.bin"/><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65.wmf"/><Relationship Id="rId5" Type="http://schemas.openxmlformats.org/officeDocument/2006/relationships/oleObject" Target="../embeddings/oleObject2.bin"/><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2.jpe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B1A63D0A-DE0B-4E4C-A9B5-5266A8AFA96A}"/>
              </a:ext>
            </a:extLst>
          </p:cNvPr>
          <p:cNvSpPr>
            <a:spLocks noGrp="1" noChangeArrowheads="1"/>
          </p:cNvSpPr>
          <p:nvPr>
            <p:ph type="title"/>
          </p:nvPr>
        </p:nvSpPr>
        <p:spPr>
          <a:xfrm>
            <a:off x="1066800" y="2209800"/>
            <a:ext cx="7019925" cy="3095625"/>
          </a:xfrm>
        </p:spPr>
        <p:txBody>
          <a:bodyPr/>
          <a:lstStyle/>
          <a:p>
            <a:pPr algn="ctr" eaLnBrk="1" hangingPunct="1"/>
            <a:r>
              <a:rPr lang="pl-PL" altLang="pl-PL" sz="4800" dirty="0"/>
              <a:t>Metodyki projektowania </a:t>
            </a:r>
            <a:br>
              <a:rPr lang="pl-PL" altLang="pl-PL" sz="4800" dirty="0"/>
            </a:br>
            <a:r>
              <a:rPr lang="pl-PL" altLang="pl-PL" sz="4800" dirty="0"/>
              <a:t>i modelowania systemów</a:t>
            </a:r>
            <a:endParaRPr lang="en-GB" altLang="pl-PL" sz="4800" dirty="0">
              <a:solidFill>
                <a:schemeClr val="tx1"/>
              </a:solidFill>
            </a:endParaRPr>
          </a:p>
        </p:txBody>
      </p:sp>
      <p:sp>
        <p:nvSpPr>
          <p:cNvPr id="4099" name="Prostokąt 8">
            <a:extLst>
              <a:ext uri="{FF2B5EF4-FFF2-40B4-BE49-F238E27FC236}">
                <a16:creationId xmlns:a16="http://schemas.microsoft.com/office/drawing/2014/main" id="{1CD3998C-5B63-483A-9F2C-A016DCEA197B}"/>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Cyganek &amp; Kasperek &amp; </a:t>
            </a:r>
            <a:r>
              <a:rPr lang="pl-PL" altLang="pl-PL" sz="1000" b="1" dirty="0" err="1"/>
              <a:t>Rajda</a:t>
            </a:r>
            <a:r>
              <a:rPr lang="pl-PL" altLang="pl-PL" sz="1000" b="1" dirty="0"/>
              <a:t> © 2018 Katedra Elektroniki AGH</a:t>
            </a:r>
          </a:p>
        </p:txBody>
      </p:sp>
      <p:sp>
        <p:nvSpPr>
          <p:cNvPr id="11" name="Rectangle 2">
            <a:extLst>
              <a:ext uri="{FF2B5EF4-FFF2-40B4-BE49-F238E27FC236}">
                <a16:creationId xmlns:a16="http://schemas.microsoft.com/office/drawing/2014/main" id="{06C03F20-04C2-495A-BFFD-A1B068E517C1}"/>
              </a:ext>
            </a:extLst>
          </p:cNvPr>
          <p:cNvSpPr txBox="1">
            <a:spLocks noChangeArrowheads="1"/>
          </p:cNvSpPr>
          <p:nvPr/>
        </p:nvSpPr>
        <p:spPr bwMode="auto">
          <a:xfrm>
            <a:off x="1331913" y="0"/>
            <a:ext cx="7812087" cy="1071563"/>
          </a:xfrm>
          <a:prstGeom prst="rect">
            <a:avLst/>
          </a:prstGeom>
          <a:noFill/>
          <a:ln w="9525">
            <a:noFill/>
            <a:miter lim="800000"/>
            <a:headEnd/>
            <a:tailEnd/>
          </a:ln>
        </p:spPr>
        <p:txBody>
          <a:bodyPr anchor="ctr"/>
          <a:lstStyle/>
          <a:p>
            <a:pPr eaLnBrk="1" hangingPunct="1">
              <a:defRPr/>
            </a:pPr>
            <a:r>
              <a:rPr lang="pl-PL" sz="1600" b="1" kern="0" dirty="0">
                <a:latin typeface="+mj-lt"/>
                <a:ea typeface="+mj-ea"/>
                <a:cs typeface="+mj-cs"/>
              </a:rPr>
              <a:t>Kierunek Elektronika i Telekomunikacja, </a:t>
            </a:r>
          </a:p>
          <a:p>
            <a:pPr eaLnBrk="1" hangingPunct="1">
              <a:defRPr/>
            </a:pPr>
            <a:r>
              <a:rPr lang="pl-PL" sz="1600" b="1" kern="0" dirty="0">
                <a:latin typeface="+mj-lt"/>
                <a:ea typeface="+mj-ea"/>
                <a:cs typeface="+mj-cs"/>
              </a:rPr>
              <a:t>Studia II stopnia</a:t>
            </a:r>
          </a:p>
          <a:p>
            <a:pPr eaLnBrk="1" hangingPunct="1">
              <a:defRPr/>
            </a:pPr>
            <a:r>
              <a:rPr lang="pl-PL" sz="2200" b="1" kern="0" dirty="0"/>
              <a:t>Specjalność: Systemy wbudowane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Prostokąt 8">
            <a:extLst>
              <a:ext uri="{FF2B5EF4-FFF2-40B4-BE49-F238E27FC236}">
                <a16:creationId xmlns:a16="http://schemas.microsoft.com/office/drawing/2014/main" id="{541CC7C0-9602-457E-9A78-A9831F72ACB6}"/>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22531" name="Tytuł 1">
            <a:extLst>
              <a:ext uri="{FF2B5EF4-FFF2-40B4-BE49-F238E27FC236}">
                <a16:creationId xmlns:a16="http://schemas.microsoft.com/office/drawing/2014/main" id="{94457086-41D1-4A5F-A777-7F4260CA1088}"/>
              </a:ext>
            </a:extLst>
          </p:cNvPr>
          <p:cNvSpPr>
            <a:spLocks noGrp="1" noChangeArrowheads="1"/>
          </p:cNvSpPr>
          <p:nvPr>
            <p:ph type="title" idx="4294967295"/>
          </p:nvPr>
        </p:nvSpPr>
        <p:spPr>
          <a:xfrm>
            <a:off x="1439863" y="304800"/>
            <a:ext cx="7704137" cy="792163"/>
          </a:xfrm>
        </p:spPr>
        <p:txBody>
          <a:bodyPr/>
          <a:lstStyle/>
          <a:p>
            <a:r>
              <a:rPr lang="pl-PL" altLang="pl-PL"/>
              <a:t>Metodyka zgodna z IEC 61508 </a:t>
            </a:r>
            <a:br>
              <a:rPr lang="pl-PL" altLang="pl-PL"/>
            </a:br>
            <a:r>
              <a:rPr lang="pl-PL" altLang="pl-PL" i="1" u="sng"/>
              <a:t>System FMEA Example</a:t>
            </a:r>
          </a:p>
        </p:txBody>
      </p:sp>
      <p:pic>
        <p:nvPicPr>
          <p:cNvPr id="22532" name="Picture 4" descr="http://ecx.images-amazon.com/images/I/41QP8h5rrIL._SX258_PJlook-inside-v2,TopRight,1,0_SH20_BO1,204,203,200_.jpg">
            <a:extLst>
              <a:ext uri="{FF2B5EF4-FFF2-40B4-BE49-F238E27FC236}">
                <a16:creationId xmlns:a16="http://schemas.microsoft.com/office/drawing/2014/main" id="{43BAB1EA-6299-469D-83F2-336EF40BDB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3" name="Group 7">
            <a:extLst>
              <a:ext uri="{FF2B5EF4-FFF2-40B4-BE49-F238E27FC236}">
                <a16:creationId xmlns:a16="http://schemas.microsoft.com/office/drawing/2014/main" id="{8DA6C5D0-B6D7-4D6A-91AC-724A824D470B}"/>
              </a:ext>
            </a:extLst>
          </p:cNvPr>
          <p:cNvGrpSpPr>
            <a:grpSpLocks/>
          </p:cNvGrpSpPr>
          <p:nvPr/>
        </p:nvGrpSpPr>
        <p:grpSpPr bwMode="auto">
          <a:xfrm>
            <a:off x="457200" y="1447800"/>
            <a:ext cx="6400800" cy="5006975"/>
            <a:chOff x="288" y="912"/>
            <a:chExt cx="4032" cy="3154"/>
          </a:xfrm>
        </p:grpSpPr>
        <p:pic>
          <p:nvPicPr>
            <p:cNvPr id="22537" name="Picture 5">
              <a:extLst>
                <a:ext uri="{FF2B5EF4-FFF2-40B4-BE49-F238E27FC236}">
                  <a16:creationId xmlns:a16="http://schemas.microsoft.com/office/drawing/2014/main" id="{3CCC584F-6D3E-48AE-97D4-D6C7179814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 y="912"/>
              <a:ext cx="3888" cy="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8" name="Picture 6">
              <a:extLst>
                <a:ext uri="{FF2B5EF4-FFF2-40B4-BE49-F238E27FC236}">
                  <a16:creationId xmlns:a16="http://schemas.microsoft.com/office/drawing/2014/main" id="{B5513CED-AD2A-49F2-AED4-9E29E80ECC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 y="1296"/>
              <a:ext cx="4032" cy="2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2534" name="Group 12">
            <a:extLst>
              <a:ext uri="{FF2B5EF4-FFF2-40B4-BE49-F238E27FC236}">
                <a16:creationId xmlns:a16="http://schemas.microsoft.com/office/drawing/2014/main" id="{CAC6049B-2ACE-4AC9-89C0-346725F3C2ED}"/>
              </a:ext>
            </a:extLst>
          </p:cNvPr>
          <p:cNvGrpSpPr>
            <a:grpSpLocks/>
          </p:cNvGrpSpPr>
          <p:nvPr/>
        </p:nvGrpSpPr>
        <p:grpSpPr bwMode="auto">
          <a:xfrm>
            <a:off x="6858000" y="3124200"/>
            <a:ext cx="2286000" cy="1639888"/>
            <a:chOff x="4320" y="1968"/>
            <a:chExt cx="1440" cy="1033"/>
          </a:xfrm>
        </p:grpSpPr>
        <p:pic>
          <p:nvPicPr>
            <p:cNvPr id="22535" name="Picture 9" descr="https://encrypted-tbn3.gstatic.com/images?q=tbn:ANd9GcQStS5n5em9dSjqJ3SbhmHqFhwHV1dctVL5Koako8zCkReIs8IrYA">
              <a:extLst>
                <a:ext uri="{FF2B5EF4-FFF2-40B4-BE49-F238E27FC236}">
                  <a16:creationId xmlns:a16="http://schemas.microsoft.com/office/drawing/2014/main" id="{DE432EFD-9F8B-4AB1-B1BD-B41E267ED5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0" y="1968"/>
              <a:ext cx="1440" cy="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11" descr="http://thediscipleproject.net/wp-content/uploads/2013/07/fire-vector.png">
              <a:extLst>
                <a:ext uri="{FF2B5EF4-FFF2-40B4-BE49-F238E27FC236}">
                  <a16:creationId xmlns:a16="http://schemas.microsoft.com/office/drawing/2014/main" id="{B3B1DF94-7FDF-4D2D-BFFE-48F7D01A76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52" y="1968"/>
              <a:ext cx="506"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Prostokąt 8">
            <a:extLst>
              <a:ext uri="{FF2B5EF4-FFF2-40B4-BE49-F238E27FC236}">
                <a16:creationId xmlns:a16="http://schemas.microsoft.com/office/drawing/2014/main" id="{F4C3FC9D-9BD2-4267-A207-B5E4029829FB}"/>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24579" name="Tytuł 1">
            <a:extLst>
              <a:ext uri="{FF2B5EF4-FFF2-40B4-BE49-F238E27FC236}">
                <a16:creationId xmlns:a16="http://schemas.microsoft.com/office/drawing/2014/main" id="{C710F13D-83BA-43C3-AA05-F3D82118DC48}"/>
              </a:ext>
            </a:extLst>
          </p:cNvPr>
          <p:cNvSpPr>
            <a:spLocks noGrp="1" noChangeArrowheads="1"/>
          </p:cNvSpPr>
          <p:nvPr>
            <p:ph type="title" idx="4294967295"/>
          </p:nvPr>
        </p:nvSpPr>
        <p:spPr>
          <a:xfrm>
            <a:off x="1439863" y="304800"/>
            <a:ext cx="7704137" cy="792163"/>
          </a:xfrm>
        </p:spPr>
        <p:txBody>
          <a:bodyPr/>
          <a:lstStyle/>
          <a:p>
            <a:r>
              <a:rPr lang="pl-PL" altLang="pl-PL"/>
              <a:t>Metodyka zgodna z IEC 61508 </a:t>
            </a:r>
            <a:br>
              <a:rPr lang="pl-PL" altLang="pl-PL"/>
            </a:br>
            <a:r>
              <a:rPr lang="pl-PL" altLang="pl-PL" i="1" u="sng"/>
              <a:t>System FMEA Example</a:t>
            </a:r>
          </a:p>
        </p:txBody>
      </p:sp>
      <p:pic>
        <p:nvPicPr>
          <p:cNvPr id="24580" name="Picture 4" descr="http://ecx.images-amazon.com/images/I/41QP8h5rrIL._SX258_PJlook-inside-v2,TopRight,1,0_SH20_BO1,204,203,200_.jpg">
            <a:extLst>
              <a:ext uri="{FF2B5EF4-FFF2-40B4-BE49-F238E27FC236}">
                <a16:creationId xmlns:a16="http://schemas.microsoft.com/office/drawing/2014/main" id="{8ED7DD37-474E-4CA4-81D8-6D578B9F4D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6">
            <a:extLst>
              <a:ext uri="{FF2B5EF4-FFF2-40B4-BE49-F238E27FC236}">
                <a16:creationId xmlns:a16="http://schemas.microsoft.com/office/drawing/2014/main" id="{E93674B3-050E-4F61-8122-62D0307A77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447800"/>
            <a:ext cx="6019800" cy="514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2" name="Picture 8" descr="http://schools-wikipedia.org/images/1332/133279.jpg">
            <a:extLst>
              <a:ext uri="{FF2B5EF4-FFF2-40B4-BE49-F238E27FC236}">
                <a16:creationId xmlns:a16="http://schemas.microsoft.com/office/drawing/2014/main" id="{2EE08140-946C-4249-B595-92D74FD883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3124200"/>
            <a:ext cx="2514600" cy="187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Prostokąt 8">
            <a:extLst>
              <a:ext uri="{FF2B5EF4-FFF2-40B4-BE49-F238E27FC236}">
                <a16:creationId xmlns:a16="http://schemas.microsoft.com/office/drawing/2014/main" id="{FD77E6D5-2467-49C4-BB74-39E00B784BC0}"/>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26627" name="Tytuł 1">
            <a:extLst>
              <a:ext uri="{FF2B5EF4-FFF2-40B4-BE49-F238E27FC236}">
                <a16:creationId xmlns:a16="http://schemas.microsoft.com/office/drawing/2014/main" id="{3B5ACC47-20BF-4673-990F-476954952BE7}"/>
              </a:ext>
            </a:extLst>
          </p:cNvPr>
          <p:cNvSpPr>
            <a:spLocks noGrp="1" noChangeArrowheads="1"/>
          </p:cNvSpPr>
          <p:nvPr>
            <p:ph type="title" idx="4294967295"/>
          </p:nvPr>
        </p:nvSpPr>
        <p:spPr>
          <a:xfrm>
            <a:off x="1439863" y="304800"/>
            <a:ext cx="7704137" cy="792163"/>
          </a:xfrm>
        </p:spPr>
        <p:txBody>
          <a:bodyPr/>
          <a:lstStyle/>
          <a:p>
            <a:r>
              <a:rPr lang="pl-PL" altLang="pl-PL"/>
              <a:t>Metodyka zgodna z IEC 61508 </a:t>
            </a:r>
            <a:br>
              <a:rPr lang="pl-PL" altLang="pl-PL"/>
            </a:br>
            <a:r>
              <a:rPr lang="pl-PL" altLang="pl-PL" i="1" u="sng"/>
              <a:t>System FMEA Example</a:t>
            </a:r>
          </a:p>
        </p:txBody>
      </p:sp>
      <p:pic>
        <p:nvPicPr>
          <p:cNvPr id="26628" name="Picture 4" descr="http://ecx.images-amazon.com/images/I/41QP8h5rrIL._SX258_PJlook-inside-v2,TopRight,1,0_SH20_BO1,204,203,200_.jpg">
            <a:extLst>
              <a:ext uri="{FF2B5EF4-FFF2-40B4-BE49-F238E27FC236}">
                <a16:creationId xmlns:a16="http://schemas.microsoft.com/office/drawing/2014/main" id="{1265BCAB-9E9E-4F51-9B96-82EF20F413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a:extLst>
              <a:ext uri="{FF2B5EF4-FFF2-40B4-BE49-F238E27FC236}">
                <a16:creationId xmlns:a16="http://schemas.microsoft.com/office/drawing/2014/main" id="{67A3C9A4-22B9-41CB-9E5E-3B6A9BC564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47800"/>
            <a:ext cx="6324600" cy="513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0" name="Picture 6">
            <a:extLst>
              <a:ext uri="{FF2B5EF4-FFF2-40B4-BE49-F238E27FC236}">
                <a16:creationId xmlns:a16="http://schemas.microsoft.com/office/drawing/2014/main" id="{F1CC5DC6-23B7-467F-BFEF-4AB5AE6A14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2590800"/>
            <a:ext cx="2819400"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rostokąt 8">
            <a:extLst>
              <a:ext uri="{FF2B5EF4-FFF2-40B4-BE49-F238E27FC236}">
                <a16:creationId xmlns:a16="http://schemas.microsoft.com/office/drawing/2014/main" id="{64685884-4E1E-4B36-9258-61FFD7E955AA}"/>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28675" name="Tytuł 1">
            <a:extLst>
              <a:ext uri="{FF2B5EF4-FFF2-40B4-BE49-F238E27FC236}">
                <a16:creationId xmlns:a16="http://schemas.microsoft.com/office/drawing/2014/main" id="{12FD8F56-B179-41B6-B3BC-A180AD671FAC}"/>
              </a:ext>
            </a:extLst>
          </p:cNvPr>
          <p:cNvSpPr>
            <a:spLocks noGrp="1" noChangeArrowheads="1"/>
          </p:cNvSpPr>
          <p:nvPr>
            <p:ph type="title" idx="4294967295"/>
          </p:nvPr>
        </p:nvSpPr>
        <p:spPr>
          <a:xfrm>
            <a:off x="1439863" y="304800"/>
            <a:ext cx="7704137" cy="792163"/>
          </a:xfrm>
        </p:spPr>
        <p:txBody>
          <a:bodyPr/>
          <a:lstStyle/>
          <a:p>
            <a:r>
              <a:rPr lang="pl-PL" altLang="pl-PL"/>
              <a:t>Metodyka zgodna z IEC 61508 </a:t>
            </a:r>
            <a:br>
              <a:rPr lang="pl-PL" altLang="pl-PL"/>
            </a:br>
            <a:r>
              <a:rPr lang="pl-PL" altLang="pl-PL"/>
              <a:t>Analiza wyników </a:t>
            </a:r>
            <a:r>
              <a:rPr lang="pl-PL" altLang="pl-PL" i="1" u="sng"/>
              <a:t>FMEA</a:t>
            </a:r>
          </a:p>
        </p:txBody>
      </p:sp>
      <p:pic>
        <p:nvPicPr>
          <p:cNvPr id="28676" name="Picture 4" descr="http://ecx.images-amazon.com/images/I/41QP8h5rrIL._SX258_PJlook-inside-v2,TopRight,1,0_SH20_BO1,204,203,200_.jpg">
            <a:extLst>
              <a:ext uri="{FF2B5EF4-FFF2-40B4-BE49-F238E27FC236}">
                <a16:creationId xmlns:a16="http://schemas.microsoft.com/office/drawing/2014/main" id="{308E005D-317F-4E3A-AF5B-3A661F8E10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8">
            <a:extLst>
              <a:ext uri="{FF2B5EF4-FFF2-40B4-BE49-F238E27FC236}">
                <a16:creationId xmlns:a16="http://schemas.microsoft.com/office/drawing/2014/main" id="{77309EDB-A84E-4264-A23C-B49A0E085C94}"/>
              </a:ext>
            </a:extLst>
          </p:cNvPr>
          <p:cNvSpPr txBox="1">
            <a:spLocks noChangeArrowheads="1"/>
          </p:cNvSpPr>
          <p:nvPr/>
        </p:nvSpPr>
        <p:spPr bwMode="auto">
          <a:xfrm>
            <a:off x="228600" y="1524000"/>
            <a:ext cx="838200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8925" indent="-288925">
              <a:spcBef>
                <a:spcPct val="20000"/>
              </a:spcBef>
              <a:buChar char="•"/>
              <a:defRPr sz="2400">
                <a:solidFill>
                  <a:schemeClr val="tx1"/>
                </a:solidFill>
                <a:latin typeface="Verdana" panose="020B0604030504040204" pitchFamily="34" charset="0"/>
              </a:defRPr>
            </a:lvl1pPr>
            <a:lvl2pPr marL="479425"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800" i="1"/>
              <a:t>FMEA (FAILURE MODE AND EFFECT ANALYSIS)</a:t>
            </a:r>
          </a:p>
          <a:p>
            <a:pPr eaLnBrk="1" hangingPunct="1">
              <a:spcBef>
                <a:spcPct val="0"/>
              </a:spcBef>
            </a:pPr>
            <a:r>
              <a:rPr lang="pl-PL" altLang="pl-PL" sz="1800" i="1"/>
              <a:t>Identify critical or hazardous conditions.</a:t>
            </a:r>
          </a:p>
          <a:p>
            <a:pPr eaLnBrk="1" hangingPunct="1">
              <a:spcBef>
                <a:spcPct val="0"/>
              </a:spcBef>
              <a:buFontTx/>
              <a:buNone/>
            </a:pPr>
            <a:r>
              <a:rPr lang="pl-PL" altLang="pl-PL" sz="1800" i="1"/>
              <a:t>•  Identify potential failure modes</a:t>
            </a:r>
          </a:p>
          <a:p>
            <a:pPr eaLnBrk="1" hangingPunct="1">
              <a:spcBef>
                <a:spcPct val="0"/>
              </a:spcBef>
              <a:buFontTx/>
              <a:buNone/>
            </a:pPr>
            <a:r>
              <a:rPr lang="pl-PL" altLang="pl-PL" sz="1800" i="1"/>
              <a:t>•  Identify need for fault detection.</a:t>
            </a:r>
          </a:p>
          <a:p>
            <a:pPr eaLnBrk="1" hangingPunct="1">
              <a:spcBef>
                <a:spcPct val="0"/>
              </a:spcBef>
              <a:buFontTx/>
              <a:buNone/>
            </a:pPr>
            <a:r>
              <a:rPr lang="pl-PL" altLang="pl-PL" sz="1800" i="1"/>
              <a:t>•  Identify effects of the failures.</a:t>
            </a:r>
          </a:p>
          <a:p>
            <a:pPr eaLnBrk="1" hangingPunct="1">
              <a:spcBef>
                <a:spcPct val="0"/>
              </a:spcBef>
              <a:buFontTx/>
              <a:buNone/>
            </a:pPr>
            <a:endParaRPr lang="pl-PL" altLang="pl-PL" sz="1800" i="1"/>
          </a:p>
          <a:p>
            <a:pPr eaLnBrk="1" hangingPunct="1">
              <a:spcBef>
                <a:spcPct val="0"/>
              </a:spcBef>
              <a:buFontTx/>
              <a:buNone/>
            </a:pPr>
            <a:r>
              <a:rPr lang="pl-PL" altLang="pl-PL" sz="1800"/>
              <a:t>IEC 61508 </a:t>
            </a:r>
          </a:p>
          <a:p>
            <a:pPr eaLnBrk="1" hangingPunct="1">
              <a:spcBef>
                <a:spcPct val="0"/>
              </a:spcBef>
            </a:pPr>
            <a:r>
              <a:rPr lang="pl-PL" altLang="pl-PL" sz="1800" u="sng"/>
              <a:t>nie wymaga</a:t>
            </a:r>
            <a:r>
              <a:rPr lang="pl-PL" altLang="pl-PL" sz="1800"/>
              <a:t> aby 100% uszkodzeń niebezpiecznych (</a:t>
            </a:r>
            <a:r>
              <a:rPr lang="pl-PL" altLang="pl-PL" sz="1800" i="1"/>
              <a:t>dangerous)</a:t>
            </a:r>
            <a:r>
              <a:rPr lang="pl-PL" altLang="pl-PL" sz="1800"/>
              <a:t> było wykrywane</a:t>
            </a:r>
          </a:p>
          <a:p>
            <a:pPr eaLnBrk="1" hangingPunct="1">
              <a:spcBef>
                <a:spcPct val="0"/>
              </a:spcBef>
            </a:pPr>
            <a:r>
              <a:rPr lang="pl-PL" altLang="pl-PL" sz="1800" u="sng"/>
              <a:t>wymaga</a:t>
            </a:r>
            <a:r>
              <a:rPr lang="pl-PL" altLang="pl-PL" sz="1800"/>
              <a:t> obliczenia/oszacowania współczynnika uszkodzeń niebezpiecznych </a:t>
            </a:r>
          </a:p>
          <a:p>
            <a:pPr eaLnBrk="1" hangingPunct="1">
              <a:spcBef>
                <a:spcPct val="0"/>
              </a:spcBef>
            </a:pPr>
            <a:r>
              <a:rPr lang="pl-PL" altLang="pl-PL" sz="1800" u="sng"/>
              <a:t>wymaga</a:t>
            </a:r>
            <a:r>
              <a:rPr lang="pl-PL" altLang="pl-PL" sz="1800"/>
              <a:t> obliczenia/oszacowania współczynnika uszkodzeń niebezpiecznych wykrywalnych i niewykrywalnych (</a:t>
            </a:r>
            <a:r>
              <a:rPr lang="pl-PL" altLang="pl-PL" sz="1800" i="1"/>
              <a:t>dangerous detected / dangerous undetected) -&gt; prowadzi to do analizy FMEDA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Prostokąt 8">
            <a:extLst>
              <a:ext uri="{FF2B5EF4-FFF2-40B4-BE49-F238E27FC236}">
                <a16:creationId xmlns:a16="http://schemas.microsoft.com/office/drawing/2014/main" id="{DB68EC26-1DA1-48E8-94CE-733CED4B0AE4}"/>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30723" name="Tytuł 1">
            <a:extLst>
              <a:ext uri="{FF2B5EF4-FFF2-40B4-BE49-F238E27FC236}">
                <a16:creationId xmlns:a16="http://schemas.microsoft.com/office/drawing/2014/main" id="{737487A1-8310-4433-90F4-DC8816EE446D}"/>
              </a:ext>
            </a:extLst>
          </p:cNvPr>
          <p:cNvSpPr>
            <a:spLocks noGrp="1" noChangeArrowheads="1"/>
          </p:cNvSpPr>
          <p:nvPr>
            <p:ph type="title" idx="4294967295"/>
          </p:nvPr>
        </p:nvSpPr>
        <p:spPr>
          <a:xfrm>
            <a:off x="1439863" y="304800"/>
            <a:ext cx="7704137" cy="792163"/>
          </a:xfrm>
        </p:spPr>
        <p:txBody>
          <a:bodyPr/>
          <a:lstStyle/>
          <a:p>
            <a:r>
              <a:rPr lang="pl-PL" altLang="pl-PL"/>
              <a:t>Metodyka zgodna z IEC 61508 </a:t>
            </a:r>
            <a:br>
              <a:rPr lang="pl-PL" altLang="pl-PL"/>
            </a:br>
            <a:r>
              <a:rPr lang="pl-PL" altLang="pl-PL"/>
              <a:t>Analiza wyników </a:t>
            </a:r>
            <a:r>
              <a:rPr lang="pl-PL" altLang="pl-PL" i="1" u="sng"/>
              <a:t>FMEA</a:t>
            </a:r>
          </a:p>
        </p:txBody>
      </p:sp>
      <p:pic>
        <p:nvPicPr>
          <p:cNvPr id="30724" name="Picture 4" descr="http://ecx.images-amazon.com/images/I/41QP8h5rrIL._SX258_PJlook-inside-v2,TopRight,1,0_SH20_BO1,204,203,200_.jpg">
            <a:extLst>
              <a:ext uri="{FF2B5EF4-FFF2-40B4-BE49-F238E27FC236}">
                <a16:creationId xmlns:a16="http://schemas.microsoft.com/office/drawing/2014/main" id="{97AB0761-005F-4230-95FC-B66D778F3F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10" descr="fmea fmeca">
            <a:extLst>
              <a:ext uri="{FF2B5EF4-FFF2-40B4-BE49-F238E27FC236}">
                <a16:creationId xmlns:a16="http://schemas.microsoft.com/office/drawing/2014/main" id="{C6494840-811A-4DCB-9E0C-53488FCC3F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462088"/>
            <a:ext cx="8207375"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Text Box 11">
            <a:extLst>
              <a:ext uri="{FF2B5EF4-FFF2-40B4-BE49-F238E27FC236}">
                <a16:creationId xmlns:a16="http://schemas.microsoft.com/office/drawing/2014/main" id="{DD608F94-A1D5-4B93-B284-427E9A4C389A}"/>
              </a:ext>
            </a:extLst>
          </p:cNvPr>
          <p:cNvSpPr txBox="1">
            <a:spLocks noChangeArrowheads="1"/>
          </p:cNvSpPr>
          <p:nvPr/>
        </p:nvSpPr>
        <p:spPr bwMode="auto">
          <a:xfrm>
            <a:off x="1763713" y="969963"/>
            <a:ext cx="30829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800">
                <a:hlinkClick r:id="rId5"/>
              </a:rPr>
              <a:t>http://fmea-fmeca.com/</a:t>
            </a:r>
            <a:r>
              <a:rPr lang="pl-PL" altLang="pl-PL" sz="1800"/>
              <a:t> </a:t>
            </a:r>
          </a:p>
        </p:txBody>
      </p:sp>
      <p:pic>
        <p:nvPicPr>
          <p:cNvPr id="30727" name="Obraz 1">
            <a:extLst>
              <a:ext uri="{FF2B5EF4-FFF2-40B4-BE49-F238E27FC236}">
                <a16:creationId xmlns:a16="http://schemas.microsoft.com/office/drawing/2014/main" id="{60F0D5E6-A885-4083-AFFC-C89B2E3C4C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638" y="2362200"/>
            <a:ext cx="8018462"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Prostokąt 8">
            <a:extLst>
              <a:ext uri="{FF2B5EF4-FFF2-40B4-BE49-F238E27FC236}">
                <a16:creationId xmlns:a16="http://schemas.microsoft.com/office/drawing/2014/main" id="{5C02851A-F2D1-444B-BFA1-54E2E4B20BD5}"/>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32771" name="Tytuł 1">
            <a:extLst>
              <a:ext uri="{FF2B5EF4-FFF2-40B4-BE49-F238E27FC236}">
                <a16:creationId xmlns:a16="http://schemas.microsoft.com/office/drawing/2014/main" id="{2B21E6C7-E175-4E96-86FE-FA68F968B553}"/>
              </a:ext>
            </a:extLst>
          </p:cNvPr>
          <p:cNvSpPr>
            <a:spLocks noGrp="1" noChangeArrowheads="1"/>
          </p:cNvSpPr>
          <p:nvPr>
            <p:ph type="title" idx="4294967295"/>
          </p:nvPr>
        </p:nvSpPr>
        <p:spPr>
          <a:xfrm>
            <a:off x="1439863" y="304800"/>
            <a:ext cx="7704137" cy="792163"/>
          </a:xfrm>
        </p:spPr>
        <p:txBody>
          <a:bodyPr/>
          <a:lstStyle/>
          <a:p>
            <a:r>
              <a:rPr lang="pl-PL" altLang="pl-PL"/>
              <a:t>Metodyka zgodna z IEC 61508 </a:t>
            </a:r>
            <a:br>
              <a:rPr lang="pl-PL" altLang="pl-PL"/>
            </a:br>
            <a:r>
              <a:rPr lang="pl-PL" altLang="pl-PL" i="1"/>
              <a:t>Hardware Design</a:t>
            </a:r>
            <a:endParaRPr lang="pl-PL" altLang="pl-PL" i="1" u="sng"/>
          </a:p>
        </p:txBody>
      </p:sp>
      <p:pic>
        <p:nvPicPr>
          <p:cNvPr id="32772" name="Picture 4" descr="http://ecx.images-amazon.com/images/I/41QP8h5rrIL._SX258_PJlook-inside-v2,TopRight,1,0_SH20_BO1,204,203,200_.jpg">
            <a:extLst>
              <a:ext uri="{FF2B5EF4-FFF2-40B4-BE49-F238E27FC236}">
                <a16:creationId xmlns:a16="http://schemas.microsoft.com/office/drawing/2014/main" id="{90D5E5CF-64F1-49BF-B602-308785BAA8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5">
            <a:extLst>
              <a:ext uri="{FF2B5EF4-FFF2-40B4-BE49-F238E27FC236}">
                <a16:creationId xmlns:a16="http://schemas.microsoft.com/office/drawing/2014/main" id="{8C0D8E6A-5DC3-456E-B414-71EC91C4DE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47800"/>
            <a:ext cx="7848600"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4" name="Picture 7" descr="https://encrypted-tbn0.gstatic.com/images?q=tbn:ANd9GcQkUjyYkcAVrW29sB4Z3wMpim_b33CbyqyCYf9r7usw-XMIodsqbQ">
            <a:extLst>
              <a:ext uri="{FF2B5EF4-FFF2-40B4-BE49-F238E27FC236}">
                <a16:creationId xmlns:a16="http://schemas.microsoft.com/office/drawing/2014/main" id="{44F0A9EC-BC3B-41FC-AF38-152781A5DD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3938" y="4457700"/>
            <a:ext cx="3040062"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Prostokąt 8">
            <a:extLst>
              <a:ext uri="{FF2B5EF4-FFF2-40B4-BE49-F238E27FC236}">
                <a16:creationId xmlns:a16="http://schemas.microsoft.com/office/drawing/2014/main" id="{9058D352-7432-492C-9A33-592AD49ACA14}"/>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34819" name="Tytuł 1">
            <a:extLst>
              <a:ext uri="{FF2B5EF4-FFF2-40B4-BE49-F238E27FC236}">
                <a16:creationId xmlns:a16="http://schemas.microsoft.com/office/drawing/2014/main" id="{23359D0B-C8B4-4DAD-B8AC-195E642A7A1C}"/>
              </a:ext>
            </a:extLst>
          </p:cNvPr>
          <p:cNvSpPr>
            <a:spLocks noGrp="1" noChangeArrowheads="1"/>
          </p:cNvSpPr>
          <p:nvPr>
            <p:ph type="title" idx="4294967295"/>
          </p:nvPr>
        </p:nvSpPr>
        <p:spPr>
          <a:xfrm>
            <a:off x="1439863" y="304800"/>
            <a:ext cx="7704137" cy="792163"/>
          </a:xfrm>
        </p:spPr>
        <p:txBody>
          <a:bodyPr/>
          <a:lstStyle/>
          <a:p>
            <a:r>
              <a:rPr lang="pl-PL" altLang="pl-PL"/>
              <a:t>Metodyka zgodna z IEC 61508 </a:t>
            </a:r>
            <a:br>
              <a:rPr lang="pl-PL" altLang="pl-PL"/>
            </a:br>
            <a:r>
              <a:rPr lang="pl-PL" altLang="pl-PL" i="1"/>
              <a:t>Hardware Design</a:t>
            </a:r>
          </a:p>
        </p:txBody>
      </p:sp>
      <p:pic>
        <p:nvPicPr>
          <p:cNvPr id="34820" name="Picture 4" descr="http://ecx.images-amazon.com/images/I/41QP8h5rrIL._SX258_PJlook-inside-v2,TopRight,1,0_SH20_BO1,204,203,200_.jpg">
            <a:extLst>
              <a:ext uri="{FF2B5EF4-FFF2-40B4-BE49-F238E27FC236}">
                <a16:creationId xmlns:a16="http://schemas.microsoft.com/office/drawing/2014/main" id="{F7BC6572-91A6-4EA3-AD69-39358E2F3F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21" name="Group 14">
            <a:extLst>
              <a:ext uri="{FF2B5EF4-FFF2-40B4-BE49-F238E27FC236}">
                <a16:creationId xmlns:a16="http://schemas.microsoft.com/office/drawing/2014/main" id="{9479F36B-4ACC-4E21-965C-97951597B196}"/>
              </a:ext>
            </a:extLst>
          </p:cNvPr>
          <p:cNvGrpSpPr>
            <a:grpSpLocks/>
          </p:cNvGrpSpPr>
          <p:nvPr/>
        </p:nvGrpSpPr>
        <p:grpSpPr bwMode="auto">
          <a:xfrm>
            <a:off x="0" y="1447800"/>
            <a:ext cx="8077200" cy="4421188"/>
            <a:chOff x="0" y="912"/>
            <a:chExt cx="5088" cy="2785"/>
          </a:xfrm>
        </p:grpSpPr>
        <p:grpSp>
          <p:nvGrpSpPr>
            <p:cNvPr id="34822" name="Group 10">
              <a:extLst>
                <a:ext uri="{FF2B5EF4-FFF2-40B4-BE49-F238E27FC236}">
                  <a16:creationId xmlns:a16="http://schemas.microsoft.com/office/drawing/2014/main" id="{59E70546-323D-4053-8BE8-087F0DAC4A37}"/>
                </a:ext>
              </a:extLst>
            </p:cNvPr>
            <p:cNvGrpSpPr>
              <a:grpSpLocks/>
            </p:cNvGrpSpPr>
            <p:nvPr/>
          </p:nvGrpSpPr>
          <p:grpSpPr bwMode="auto">
            <a:xfrm>
              <a:off x="0" y="912"/>
              <a:ext cx="5088" cy="2785"/>
              <a:chOff x="0" y="919"/>
              <a:chExt cx="5088" cy="2785"/>
            </a:xfrm>
          </p:grpSpPr>
          <p:pic>
            <p:nvPicPr>
              <p:cNvPr id="34826" name="Picture 5">
                <a:extLst>
                  <a:ext uri="{FF2B5EF4-FFF2-40B4-BE49-F238E27FC236}">
                    <a16:creationId xmlns:a16="http://schemas.microsoft.com/office/drawing/2014/main" id="{DA8F5902-472A-4629-8B97-48F5779F2C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19"/>
                <a:ext cx="2928" cy="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7" name="Picture 9">
                <a:extLst>
                  <a:ext uri="{FF2B5EF4-FFF2-40B4-BE49-F238E27FC236}">
                    <a16:creationId xmlns:a16="http://schemas.microsoft.com/office/drawing/2014/main" id="{D7BA7A1B-8632-408A-995F-E133707CDD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 y="1344"/>
                <a:ext cx="4944" cy="2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4823" name="Line 11">
              <a:extLst>
                <a:ext uri="{FF2B5EF4-FFF2-40B4-BE49-F238E27FC236}">
                  <a16:creationId xmlns:a16="http://schemas.microsoft.com/office/drawing/2014/main" id="{117F145C-7227-4435-8717-558FEAAAAB36}"/>
                </a:ext>
              </a:extLst>
            </p:cNvPr>
            <p:cNvSpPr>
              <a:spLocks noChangeShapeType="1"/>
            </p:cNvSpPr>
            <p:nvPr/>
          </p:nvSpPr>
          <p:spPr bwMode="auto">
            <a:xfrm>
              <a:off x="3504" y="1536"/>
              <a:ext cx="432"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4" name="Line 12">
              <a:extLst>
                <a:ext uri="{FF2B5EF4-FFF2-40B4-BE49-F238E27FC236}">
                  <a16:creationId xmlns:a16="http://schemas.microsoft.com/office/drawing/2014/main" id="{80EBA7EB-C394-40EA-B406-E59C1DCAE7FC}"/>
                </a:ext>
              </a:extLst>
            </p:cNvPr>
            <p:cNvSpPr>
              <a:spLocks noChangeShapeType="1"/>
            </p:cNvSpPr>
            <p:nvPr/>
          </p:nvSpPr>
          <p:spPr bwMode="auto">
            <a:xfrm>
              <a:off x="3168" y="1920"/>
              <a:ext cx="768"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5" name="Line 13">
              <a:extLst>
                <a:ext uri="{FF2B5EF4-FFF2-40B4-BE49-F238E27FC236}">
                  <a16:creationId xmlns:a16="http://schemas.microsoft.com/office/drawing/2014/main" id="{D7F928F0-12C9-4E2C-8D0C-A44A22132867}"/>
                </a:ext>
              </a:extLst>
            </p:cNvPr>
            <p:cNvSpPr>
              <a:spLocks noChangeShapeType="1"/>
            </p:cNvSpPr>
            <p:nvPr/>
          </p:nvSpPr>
          <p:spPr bwMode="auto">
            <a:xfrm>
              <a:off x="1536" y="3120"/>
              <a:ext cx="48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Prostokąt 8">
            <a:extLst>
              <a:ext uri="{FF2B5EF4-FFF2-40B4-BE49-F238E27FC236}">
                <a16:creationId xmlns:a16="http://schemas.microsoft.com/office/drawing/2014/main" id="{1BAA32FD-773F-42CA-B8E4-37E6CD953BBA}"/>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36867" name="Tytuł 1">
            <a:extLst>
              <a:ext uri="{FF2B5EF4-FFF2-40B4-BE49-F238E27FC236}">
                <a16:creationId xmlns:a16="http://schemas.microsoft.com/office/drawing/2014/main" id="{D961613A-CB9B-48C3-8002-CE50A345B802}"/>
              </a:ext>
            </a:extLst>
          </p:cNvPr>
          <p:cNvSpPr>
            <a:spLocks noGrp="1" noChangeArrowheads="1"/>
          </p:cNvSpPr>
          <p:nvPr>
            <p:ph type="title" idx="4294967295"/>
          </p:nvPr>
        </p:nvSpPr>
        <p:spPr>
          <a:xfrm>
            <a:off x="1439863" y="304800"/>
            <a:ext cx="7704137" cy="792163"/>
          </a:xfrm>
        </p:spPr>
        <p:txBody>
          <a:bodyPr/>
          <a:lstStyle/>
          <a:p>
            <a:r>
              <a:rPr lang="pl-PL" altLang="pl-PL"/>
              <a:t>Metodyka zgodna z IEC 61508 </a:t>
            </a:r>
            <a:br>
              <a:rPr lang="pl-PL" altLang="pl-PL"/>
            </a:br>
            <a:r>
              <a:rPr lang="pl-PL" altLang="pl-PL" i="1"/>
              <a:t>Components Selection/De-rating</a:t>
            </a:r>
            <a:endParaRPr lang="pl-PL" altLang="pl-PL" i="1" u="sng"/>
          </a:p>
        </p:txBody>
      </p:sp>
      <p:sp>
        <p:nvSpPr>
          <p:cNvPr id="36868" name="Text Box 6">
            <a:extLst>
              <a:ext uri="{FF2B5EF4-FFF2-40B4-BE49-F238E27FC236}">
                <a16:creationId xmlns:a16="http://schemas.microsoft.com/office/drawing/2014/main" id="{7BF55BB6-B349-4B7C-9F6A-14F917153809}"/>
              </a:ext>
            </a:extLst>
          </p:cNvPr>
          <p:cNvSpPr txBox="1">
            <a:spLocks noChangeArrowheads="1"/>
          </p:cNvSpPr>
          <p:nvPr/>
        </p:nvSpPr>
        <p:spPr bwMode="auto">
          <a:xfrm>
            <a:off x="6019800" y="4343400"/>
            <a:ext cx="2819400" cy="8255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600" i="1"/>
              <a:t>Applied R&amp;M Manual for Defence Systems Part C - R&amp;M Related Techniques</a:t>
            </a:r>
          </a:p>
        </p:txBody>
      </p:sp>
      <p:sp>
        <p:nvSpPr>
          <p:cNvPr id="36869" name="Text Box 7">
            <a:extLst>
              <a:ext uri="{FF2B5EF4-FFF2-40B4-BE49-F238E27FC236}">
                <a16:creationId xmlns:a16="http://schemas.microsoft.com/office/drawing/2014/main" id="{68FDBD14-07DB-42E7-9E58-CA5A673EDE30}"/>
              </a:ext>
            </a:extLst>
          </p:cNvPr>
          <p:cNvSpPr txBox="1">
            <a:spLocks noChangeArrowheads="1"/>
          </p:cNvSpPr>
          <p:nvPr/>
        </p:nvSpPr>
        <p:spPr bwMode="auto">
          <a:xfrm>
            <a:off x="0" y="1524000"/>
            <a:ext cx="91440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600" i="1"/>
              <a:t>De-rating is defined as ‘a policy of deliberately under stressing components in order to provide increased reliability’. The selection of components of higher stress capability than is required for normal operation is an empirical but effective and well established method of reducing their failure rate; </a:t>
            </a:r>
          </a:p>
        </p:txBody>
      </p:sp>
      <p:pic>
        <p:nvPicPr>
          <p:cNvPr id="36870" name="Picture 9">
            <a:extLst>
              <a:ext uri="{FF2B5EF4-FFF2-40B4-BE49-F238E27FC236}">
                <a16:creationId xmlns:a16="http://schemas.microsoft.com/office/drawing/2014/main" id="{342E17BC-A469-41CB-8A31-C65281AE9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590800"/>
            <a:ext cx="5638800" cy="398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1" name="Picture 11" descr="https://encrypted-tbn3.gstatic.com/images?q=tbn:ANd9GcScK5AetbGJrrsJIVsry8_fMgV0uBTAgHcffimJo_iZrdJY1eN2">
            <a:extLst>
              <a:ext uri="{FF2B5EF4-FFF2-40B4-BE49-F238E27FC236}">
                <a16:creationId xmlns:a16="http://schemas.microsoft.com/office/drawing/2014/main" id="{F228EA87-F96D-46F3-8242-84C72CDE2C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2590800"/>
            <a:ext cx="1828800"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Text Box 12">
            <a:extLst>
              <a:ext uri="{FF2B5EF4-FFF2-40B4-BE49-F238E27FC236}">
                <a16:creationId xmlns:a16="http://schemas.microsoft.com/office/drawing/2014/main" id="{75C64DBF-025E-4550-BF7D-C3B0DD566280}"/>
              </a:ext>
            </a:extLst>
          </p:cNvPr>
          <p:cNvSpPr txBox="1">
            <a:spLocks noChangeArrowheads="1"/>
          </p:cNvSpPr>
          <p:nvPr/>
        </p:nvSpPr>
        <p:spPr bwMode="auto">
          <a:xfrm>
            <a:off x="5943600" y="5715000"/>
            <a:ext cx="2895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800"/>
              <a:t>IEC 61508 </a:t>
            </a:r>
            <a:br>
              <a:rPr lang="pl-PL" altLang="pl-PL" sz="1800"/>
            </a:br>
            <a:r>
              <a:rPr lang="pl-PL" altLang="pl-PL" sz="1800"/>
              <a:t>– typowy czynnik 67%</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Prostokąt 8">
            <a:extLst>
              <a:ext uri="{FF2B5EF4-FFF2-40B4-BE49-F238E27FC236}">
                <a16:creationId xmlns:a16="http://schemas.microsoft.com/office/drawing/2014/main" id="{C8A9AC47-77C3-4110-A61F-5E56148A19BC}"/>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38915" name="Tytuł 1">
            <a:extLst>
              <a:ext uri="{FF2B5EF4-FFF2-40B4-BE49-F238E27FC236}">
                <a16:creationId xmlns:a16="http://schemas.microsoft.com/office/drawing/2014/main" id="{5A1A754D-3A73-45B3-B6C9-66C219C34915}"/>
              </a:ext>
            </a:extLst>
          </p:cNvPr>
          <p:cNvSpPr>
            <a:spLocks noGrp="1" noChangeArrowheads="1"/>
          </p:cNvSpPr>
          <p:nvPr>
            <p:ph type="title" idx="4294967295"/>
          </p:nvPr>
        </p:nvSpPr>
        <p:spPr>
          <a:xfrm>
            <a:off x="1439863" y="304800"/>
            <a:ext cx="7704137" cy="792163"/>
          </a:xfrm>
        </p:spPr>
        <p:txBody>
          <a:bodyPr/>
          <a:lstStyle/>
          <a:p>
            <a:r>
              <a:rPr lang="pl-PL" altLang="pl-PL"/>
              <a:t>Metodyka zgodna z IEC 61508 </a:t>
            </a:r>
            <a:br>
              <a:rPr lang="pl-PL" altLang="pl-PL"/>
            </a:br>
            <a:r>
              <a:rPr lang="pl-PL" altLang="pl-PL" i="1"/>
              <a:t>Hardware</a:t>
            </a:r>
            <a:r>
              <a:rPr lang="pl-PL" altLang="pl-PL"/>
              <a:t> ASIC PLD</a:t>
            </a:r>
            <a:endParaRPr lang="pl-PL" altLang="pl-PL" i="1" u="sng"/>
          </a:p>
        </p:txBody>
      </p:sp>
      <p:pic>
        <p:nvPicPr>
          <p:cNvPr id="38916" name="Picture 4" descr="http://ecx.images-amazon.com/images/I/41QP8h5rrIL._SX258_PJlook-inside-v2,TopRight,1,0_SH20_BO1,204,203,200_.jpg">
            <a:extLst>
              <a:ext uri="{FF2B5EF4-FFF2-40B4-BE49-F238E27FC236}">
                <a16:creationId xmlns:a16="http://schemas.microsoft.com/office/drawing/2014/main" id="{4E4D81CB-5470-48D2-96C6-B755A4E49C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 Box 5">
            <a:extLst>
              <a:ext uri="{FF2B5EF4-FFF2-40B4-BE49-F238E27FC236}">
                <a16:creationId xmlns:a16="http://schemas.microsoft.com/office/drawing/2014/main" id="{0C24D6E1-D8BA-4CC1-BCE5-408FD4EC4839}"/>
              </a:ext>
            </a:extLst>
          </p:cNvPr>
          <p:cNvSpPr txBox="1">
            <a:spLocks noChangeArrowheads="1"/>
          </p:cNvSpPr>
          <p:nvPr/>
        </p:nvSpPr>
        <p:spPr bwMode="auto">
          <a:xfrm>
            <a:off x="0" y="1524000"/>
            <a:ext cx="8715375" cy="366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88925" indent="-288925">
              <a:spcBef>
                <a:spcPct val="20000"/>
              </a:spcBef>
              <a:buChar char="•"/>
              <a:defRPr sz="2400">
                <a:solidFill>
                  <a:schemeClr val="tx1"/>
                </a:solidFill>
                <a:latin typeface="Verdana" panose="020B0604030504040204" pitchFamily="34" charset="0"/>
              </a:defRPr>
            </a:lvl1pPr>
            <a:lvl2pPr marL="5651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800"/>
              <a:t>Device Validation Test Plan and Procedures</a:t>
            </a:r>
          </a:p>
          <a:p>
            <a:pPr eaLnBrk="1" hangingPunct="1">
              <a:spcBef>
                <a:spcPct val="0"/>
              </a:spcBef>
              <a:buFontTx/>
              <a:buNone/>
            </a:pPr>
            <a:r>
              <a:rPr lang="pl-PL" altLang="pl-PL" sz="1800"/>
              <a:t>Device Architecture Definition</a:t>
            </a:r>
          </a:p>
          <a:p>
            <a:pPr eaLnBrk="1" hangingPunct="1">
              <a:spcBef>
                <a:spcPct val="0"/>
              </a:spcBef>
              <a:buFontTx/>
              <a:buNone/>
            </a:pPr>
            <a:r>
              <a:rPr lang="pl-PL" altLang="pl-PL" sz="1800"/>
              <a:t>Detailed Device Design</a:t>
            </a:r>
          </a:p>
          <a:p>
            <a:pPr eaLnBrk="1" hangingPunct="1">
              <a:spcBef>
                <a:spcPct val="0"/>
              </a:spcBef>
            </a:pPr>
            <a:r>
              <a:rPr lang="pl-PL" altLang="pl-PL" sz="1800"/>
              <a:t>source code standard</a:t>
            </a:r>
          </a:p>
          <a:p>
            <a:pPr eaLnBrk="1" hangingPunct="1">
              <a:spcBef>
                <a:spcPct val="0"/>
              </a:spcBef>
            </a:pPr>
            <a:r>
              <a:rPr lang="pl-PL" altLang="pl-PL" sz="1800"/>
              <a:t>Defensive Programming Techniques </a:t>
            </a:r>
            <a:br>
              <a:rPr lang="pl-PL" altLang="pl-PL" sz="1800"/>
            </a:br>
            <a:r>
              <a:rPr lang="pl-PL" altLang="pl-PL" sz="1800"/>
              <a:t>(self check to find problems during run time)</a:t>
            </a:r>
          </a:p>
          <a:p>
            <a:pPr eaLnBrk="1" hangingPunct="1">
              <a:spcBef>
                <a:spcPct val="0"/>
              </a:spcBef>
            </a:pPr>
            <a:r>
              <a:rPr lang="pl-PL" altLang="pl-PL" sz="1800"/>
              <a:t>Modularisation</a:t>
            </a:r>
          </a:p>
          <a:p>
            <a:pPr eaLnBrk="1" hangingPunct="1">
              <a:spcBef>
                <a:spcPct val="0"/>
              </a:spcBef>
            </a:pPr>
            <a:r>
              <a:rPr lang="pl-PL" altLang="pl-PL" sz="1800"/>
              <a:t>Code inspection</a:t>
            </a:r>
          </a:p>
          <a:p>
            <a:pPr eaLnBrk="1" hangingPunct="1">
              <a:spcBef>
                <a:spcPct val="0"/>
              </a:spcBef>
            </a:pPr>
            <a:r>
              <a:rPr lang="pl-PL" altLang="pl-PL" sz="1800"/>
              <a:t>Module testing</a:t>
            </a:r>
          </a:p>
          <a:p>
            <a:pPr eaLnBrk="1" hangingPunct="1">
              <a:spcBef>
                <a:spcPct val="0"/>
              </a:spcBef>
            </a:pPr>
            <a:r>
              <a:rPr lang="pl-PL" altLang="pl-PL" sz="1800"/>
              <a:t>Functional testing</a:t>
            </a:r>
          </a:p>
          <a:p>
            <a:pPr eaLnBrk="1" hangingPunct="1">
              <a:spcBef>
                <a:spcPct val="0"/>
              </a:spcBef>
              <a:buFontTx/>
              <a:buNone/>
            </a:pPr>
            <a:r>
              <a:rPr lang="pl-PL" altLang="pl-PL" sz="1800"/>
              <a:t>Design for Testability (SIL3 ASIC 99% stuck at faults must be detectable)</a:t>
            </a:r>
          </a:p>
          <a:p>
            <a:pPr eaLnBrk="1" hangingPunct="1">
              <a:spcBef>
                <a:spcPct val="0"/>
              </a:spcBef>
              <a:buFontTx/>
              <a:buNone/>
            </a:pPr>
            <a:endParaRPr lang="pl-PL" altLang="pl-PL" sz="1800"/>
          </a:p>
          <a:p>
            <a:pPr eaLnBrk="1" hangingPunct="1">
              <a:spcBef>
                <a:spcPct val="0"/>
              </a:spcBef>
              <a:buFontTx/>
              <a:buNone/>
            </a:pPr>
            <a:endParaRPr lang="pl-PL" altLang="pl-PL" sz="1800"/>
          </a:p>
        </p:txBody>
      </p:sp>
      <p:pic>
        <p:nvPicPr>
          <p:cNvPr id="38918" name="Picture 7" descr="http://www.veri-sure.com/wp-content/uploads/2010/09/design.jpg">
            <a:extLst>
              <a:ext uri="{FF2B5EF4-FFF2-40B4-BE49-F238E27FC236}">
                <a16:creationId xmlns:a16="http://schemas.microsoft.com/office/drawing/2014/main" id="{528CE7C6-D178-4426-A6C7-CAC954519B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676400"/>
            <a:ext cx="30480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Prostokąt 8">
            <a:extLst>
              <a:ext uri="{FF2B5EF4-FFF2-40B4-BE49-F238E27FC236}">
                <a16:creationId xmlns:a16="http://schemas.microsoft.com/office/drawing/2014/main" id="{8EECB865-E4E9-4FBE-BD76-27285D0E787C}"/>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40963" name="Tytuł 1">
            <a:extLst>
              <a:ext uri="{FF2B5EF4-FFF2-40B4-BE49-F238E27FC236}">
                <a16:creationId xmlns:a16="http://schemas.microsoft.com/office/drawing/2014/main" id="{09B40C77-54AF-4F36-A116-074714FEA0CF}"/>
              </a:ext>
            </a:extLst>
          </p:cNvPr>
          <p:cNvSpPr>
            <a:spLocks noGrp="1" noChangeArrowheads="1"/>
          </p:cNvSpPr>
          <p:nvPr>
            <p:ph type="title" idx="4294967295"/>
          </p:nvPr>
        </p:nvSpPr>
        <p:spPr>
          <a:xfrm>
            <a:off x="1439863" y="304800"/>
            <a:ext cx="7704137" cy="792163"/>
          </a:xfrm>
        </p:spPr>
        <p:txBody>
          <a:bodyPr/>
          <a:lstStyle/>
          <a:p>
            <a:r>
              <a:rPr lang="pl-PL" altLang="pl-PL"/>
              <a:t>Metodyka zgodna z IEC 61508 </a:t>
            </a:r>
            <a:br>
              <a:rPr lang="pl-PL" altLang="pl-PL"/>
            </a:br>
            <a:r>
              <a:rPr lang="pl-PL" altLang="pl-PL" i="1"/>
              <a:t>Component</a:t>
            </a:r>
            <a:r>
              <a:rPr lang="pl-PL" altLang="pl-PL"/>
              <a:t> FMEDA </a:t>
            </a:r>
            <a:r>
              <a:rPr lang="pl-PL" altLang="pl-PL" i="1" u="sng"/>
              <a:t>Failure Modes </a:t>
            </a:r>
            <a:br>
              <a:rPr lang="pl-PL" altLang="pl-PL" i="1" u="sng"/>
            </a:br>
            <a:r>
              <a:rPr lang="pl-PL" altLang="pl-PL" i="1" u="sng"/>
              <a:t> Effect and Diagnostics Analysis </a:t>
            </a:r>
          </a:p>
        </p:txBody>
      </p:sp>
      <p:pic>
        <p:nvPicPr>
          <p:cNvPr id="40964" name="Picture 4" descr="http://ecx.images-amazon.com/images/I/41QP8h5rrIL._SX258_PJlook-inside-v2,TopRight,1,0_SH20_BO1,204,203,200_.jpg">
            <a:extLst>
              <a:ext uri="{FF2B5EF4-FFF2-40B4-BE49-F238E27FC236}">
                <a16:creationId xmlns:a16="http://schemas.microsoft.com/office/drawing/2014/main" id="{0BD0623B-7B29-452F-8FBD-74DD50503E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6" descr="http://www.exida.com/images/uploads/fmeda_chart.jpg">
            <a:extLst>
              <a:ext uri="{FF2B5EF4-FFF2-40B4-BE49-F238E27FC236}">
                <a16:creationId xmlns:a16="http://schemas.microsoft.com/office/drawing/2014/main" id="{87173B2F-4830-4E33-B625-2E48ACEEC6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1524000"/>
            <a:ext cx="6553200"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ext Box 7">
            <a:extLst>
              <a:ext uri="{FF2B5EF4-FFF2-40B4-BE49-F238E27FC236}">
                <a16:creationId xmlns:a16="http://schemas.microsoft.com/office/drawing/2014/main" id="{8EC3760C-8D49-44E7-A8A9-3E91B843D542}"/>
              </a:ext>
            </a:extLst>
          </p:cNvPr>
          <p:cNvSpPr txBox="1">
            <a:spLocks noChangeArrowheads="1"/>
          </p:cNvSpPr>
          <p:nvPr/>
        </p:nvSpPr>
        <p:spPr bwMode="auto">
          <a:xfrm>
            <a:off x="457200" y="1905000"/>
            <a:ext cx="3903663"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spcBef>
                <a:spcPct val="20000"/>
              </a:spcBef>
              <a:buChar char="•"/>
              <a:defRPr sz="2400">
                <a:solidFill>
                  <a:schemeClr val="tx1"/>
                </a:solidFill>
                <a:latin typeface="Verdana" panose="020B0604030504040204" pitchFamily="34" charset="0"/>
              </a:defRPr>
            </a:lvl1pPr>
            <a:lvl2pPr marL="800100" indent="-342900">
              <a:spcBef>
                <a:spcPct val="20000"/>
              </a:spcBef>
              <a:buChar char="–"/>
              <a:defRPr sz="2200">
                <a:solidFill>
                  <a:schemeClr val="tx1"/>
                </a:solidFill>
                <a:latin typeface="Verdana" panose="020B0604030504040204" pitchFamily="34" charset="0"/>
              </a:defRPr>
            </a:lvl2pPr>
            <a:lvl3pPr marL="1257300" indent="-342900">
              <a:spcBef>
                <a:spcPct val="20000"/>
              </a:spcBef>
              <a:buChar char="•"/>
              <a:defRPr sz="2000">
                <a:solidFill>
                  <a:schemeClr val="tx1"/>
                </a:solidFill>
                <a:latin typeface="Verdana" panose="020B0604030504040204" pitchFamily="34" charset="0"/>
              </a:defRPr>
            </a:lvl3pPr>
            <a:lvl4pPr marL="1714500" indent="-342900">
              <a:spcBef>
                <a:spcPct val="20000"/>
              </a:spcBef>
              <a:buChar char="–"/>
              <a:defRPr>
                <a:solidFill>
                  <a:schemeClr val="tx1"/>
                </a:solidFill>
                <a:latin typeface="Verdana" panose="020B0604030504040204" pitchFamily="34" charset="0"/>
              </a:defRPr>
            </a:lvl4pPr>
            <a:lvl5pPr marL="2171700" indent="-342900">
              <a:spcBef>
                <a:spcPct val="20000"/>
              </a:spcBef>
              <a:buChar char="»"/>
              <a:defRPr sz="1600">
                <a:solidFill>
                  <a:schemeClr val="tx1"/>
                </a:solidFill>
                <a:latin typeface="Verdana" panose="020B0604030504040204" pitchFamily="34" charset="0"/>
              </a:defRPr>
            </a:lvl5pPr>
            <a:lvl6pPr marL="2628900" indent="-342900" eaLnBrk="0" fontAlgn="base" hangingPunct="0">
              <a:spcBef>
                <a:spcPct val="20000"/>
              </a:spcBef>
              <a:spcAft>
                <a:spcPct val="0"/>
              </a:spcAft>
              <a:buChar char="»"/>
              <a:defRPr sz="1600">
                <a:solidFill>
                  <a:schemeClr val="tx1"/>
                </a:solidFill>
                <a:latin typeface="Verdana" panose="020B0604030504040204" pitchFamily="34" charset="0"/>
              </a:defRPr>
            </a:lvl6pPr>
            <a:lvl7pPr marL="3086100" indent="-342900" eaLnBrk="0" fontAlgn="base" hangingPunct="0">
              <a:spcBef>
                <a:spcPct val="20000"/>
              </a:spcBef>
              <a:spcAft>
                <a:spcPct val="0"/>
              </a:spcAft>
              <a:buChar char="»"/>
              <a:defRPr sz="1600">
                <a:solidFill>
                  <a:schemeClr val="tx1"/>
                </a:solidFill>
                <a:latin typeface="Verdana" panose="020B0604030504040204" pitchFamily="34" charset="0"/>
              </a:defRPr>
            </a:lvl7pPr>
            <a:lvl8pPr marL="3543300" indent="-342900" eaLnBrk="0" fontAlgn="base" hangingPunct="0">
              <a:spcBef>
                <a:spcPct val="20000"/>
              </a:spcBef>
              <a:spcAft>
                <a:spcPct val="0"/>
              </a:spcAft>
              <a:buChar char="»"/>
              <a:defRPr sz="1600">
                <a:solidFill>
                  <a:schemeClr val="tx1"/>
                </a:solidFill>
                <a:latin typeface="Verdana" panose="020B0604030504040204" pitchFamily="34" charset="0"/>
              </a:defRPr>
            </a:lvl8pPr>
            <a:lvl9pPr marL="4000500" indent="-3429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AutoNum type="arabicPeriod"/>
            </a:pPr>
            <a:r>
              <a:rPr lang="pl-PL" altLang="pl-PL"/>
              <a:t>BOM(Bill of Materials)</a:t>
            </a:r>
          </a:p>
          <a:p>
            <a:pPr eaLnBrk="1" hangingPunct="1">
              <a:spcBef>
                <a:spcPct val="0"/>
              </a:spcBef>
              <a:buFontTx/>
              <a:buAutoNum type="arabicPeriod"/>
            </a:pPr>
            <a:r>
              <a:rPr lang="pl-PL" altLang="pl-PL"/>
              <a:t>Schematics</a:t>
            </a:r>
          </a:p>
          <a:p>
            <a:pPr eaLnBrk="1" hangingPunct="1">
              <a:spcBef>
                <a:spcPct val="0"/>
              </a:spcBef>
              <a:buFontTx/>
              <a:buAutoNum type="arabicPeriod"/>
            </a:pPr>
            <a:r>
              <a:rPr lang="pl-PL" altLang="pl-PL"/>
              <a:t>Failure Rate Database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Prostokąt 8">
            <a:extLst>
              <a:ext uri="{FF2B5EF4-FFF2-40B4-BE49-F238E27FC236}">
                <a16:creationId xmlns:a16="http://schemas.microsoft.com/office/drawing/2014/main" id="{E8526522-C00A-4077-97B9-3A8FA1112660}"/>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6147" name="Tytuł 1">
            <a:extLst>
              <a:ext uri="{FF2B5EF4-FFF2-40B4-BE49-F238E27FC236}">
                <a16:creationId xmlns:a16="http://schemas.microsoft.com/office/drawing/2014/main" id="{574499C2-0A79-46A0-A7AB-A8F9278A0FF1}"/>
              </a:ext>
            </a:extLst>
          </p:cNvPr>
          <p:cNvSpPr>
            <a:spLocks noGrp="1" noChangeArrowheads="1"/>
          </p:cNvSpPr>
          <p:nvPr>
            <p:ph type="title" idx="4294967295"/>
          </p:nvPr>
        </p:nvSpPr>
        <p:spPr>
          <a:xfrm>
            <a:off x="1331913" y="115888"/>
            <a:ext cx="7704137" cy="792162"/>
          </a:xfrm>
        </p:spPr>
        <p:txBody>
          <a:bodyPr/>
          <a:lstStyle/>
          <a:p>
            <a:r>
              <a:rPr lang="pl-PL" altLang="pl-PL"/>
              <a:t>Metodyka zgodna z IEC 61508 </a:t>
            </a:r>
            <a:br>
              <a:rPr lang="pl-PL" altLang="pl-PL"/>
            </a:br>
            <a:r>
              <a:rPr lang="pl-PL" altLang="pl-PL" u="sng"/>
              <a:t>Zagadnienia</a:t>
            </a:r>
          </a:p>
        </p:txBody>
      </p:sp>
      <p:pic>
        <p:nvPicPr>
          <p:cNvPr id="6148" name="Picture 4" descr="http://ecx.images-amazon.com/images/I/41QP8h5rrIL._SX258_PJlook-inside-v2,TopRight,1,0_SH20_BO1,204,203,200_.jpg">
            <a:extLst>
              <a:ext uri="{FF2B5EF4-FFF2-40B4-BE49-F238E27FC236}">
                <a16:creationId xmlns:a16="http://schemas.microsoft.com/office/drawing/2014/main" id="{7E1C601F-8709-4855-954E-7508A700F6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600200"/>
            <a:ext cx="224472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5">
            <a:extLst>
              <a:ext uri="{FF2B5EF4-FFF2-40B4-BE49-F238E27FC236}">
                <a16:creationId xmlns:a16="http://schemas.microsoft.com/office/drawing/2014/main" id="{EFA9F899-4CE8-4D33-962C-6240B017CBAA}"/>
              </a:ext>
            </a:extLst>
          </p:cNvPr>
          <p:cNvSpPr txBox="1">
            <a:spLocks noChangeArrowheads="1"/>
          </p:cNvSpPr>
          <p:nvPr/>
        </p:nvSpPr>
        <p:spPr bwMode="auto">
          <a:xfrm>
            <a:off x="152400" y="1447800"/>
            <a:ext cx="6511925"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pPr>
            <a:r>
              <a:rPr lang="pl-PL" altLang="pl-PL" sz="2000" i="1">
                <a:solidFill>
                  <a:schemeClr val="bg2"/>
                </a:solidFill>
              </a:rPr>
              <a:t>Project Development Process Overview</a:t>
            </a:r>
          </a:p>
          <a:p>
            <a:pPr eaLnBrk="1" hangingPunct="1">
              <a:spcBef>
                <a:spcPct val="0"/>
              </a:spcBef>
            </a:pPr>
            <a:r>
              <a:rPr lang="pl-PL" altLang="pl-PL" sz="2000" i="1">
                <a:solidFill>
                  <a:schemeClr val="bg2"/>
                </a:solidFill>
              </a:rPr>
              <a:t>Documentation</a:t>
            </a:r>
          </a:p>
          <a:p>
            <a:pPr eaLnBrk="1" hangingPunct="1">
              <a:spcBef>
                <a:spcPct val="0"/>
              </a:spcBef>
            </a:pPr>
            <a:r>
              <a:rPr lang="pl-PL" altLang="pl-PL" sz="2000" i="1">
                <a:solidFill>
                  <a:schemeClr val="bg2"/>
                </a:solidFill>
              </a:rPr>
              <a:t>Configuration Management</a:t>
            </a:r>
          </a:p>
          <a:p>
            <a:pPr eaLnBrk="1" hangingPunct="1">
              <a:spcBef>
                <a:spcPct val="0"/>
              </a:spcBef>
            </a:pPr>
            <a:r>
              <a:rPr lang="pl-PL" altLang="pl-PL" sz="2000" i="1">
                <a:solidFill>
                  <a:schemeClr val="bg2"/>
                </a:solidFill>
              </a:rPr>
              <a:t>Function Safety Management</a:t>
            </a:r>
          </a:p>
          <a:p>
            <a:pPr eaLnBrk="1" hangingPunct="1">
              <a:spcBef>
                <a:spcPct val="0"/>
              </a:spcBef>
            </a:pPr>
            <a:r>
              <a:rPr lang="pl-PL" altLang="pl-PL" sz="2000" i="1">
                <a:solidFill>
                  <a:schemeClr val="bg2"/>
                </a:solidFill>
              </a:rPr>
              <a:t>Safety Requirements</a:t>
            </a:r>
          </a:p>
          <a:p>
            <a:pPr eaLnBrk="1" hangingPunct="1">
              <a:spcBef>
                <a:spcPct val="0"/>
              </a:spcBef>
            </a:pPr>
            <a:r>
              <a:rPr lang="pl-PL" altLang="pl-PL" sz="2000" i="1">
                <a:solidFill>
                  <a:schemeClr val="bg2"/>
                </a:solidFill>
              </a:rPr>
              <a:t>Safety Validation Test Planning</a:t>
            </a:r>
          </a:p>
          <a:p>
            <a:pPr eaLnBrk="1" hangingPunct="1">
              <a:spcBef>
                <a:spcPct val="0"/>
              </a:spcBef>
            </a:pPr>
            <a:r>
              <a:rPr lang="pl-PL" altLang="pl-PL" sz="2000" i="1"/>
              <a:t>System Architecture Design</a:t>
            </a:r>
          </a:p>
          <a:p>
            <a:pPr eaLnBrk="1" hangingPunct="1">
              <a:spcBef>
                <a:spcPct val="0"/>
              </a:spcBef>
            </a:pPr>
            <a:r>
              <a:rPr lang="pl-PL" altLang="pl-PL" sz="2000" i="1"/>
              <a:t>Hardware Design</a:t>
            </a:r>
          </a:p>
          <a:p>
            <a:pPr eaLnBrk="1" hangingPunct="1">
              <a:spcBef>
                <a:spcPct val="0"/>
              </a:spcBef>
            </a:pPr>
            <a:r>
              <a:rPr lang="pl-PL" altLang="pl-PL" sz="2000" i="1"/>
              <a:t>Software Design</a:t>
            </a:r>
          </a:p>
          <a:p>
            <a:pPr eaLnBrk="1" hangingPunct="1">
              <a:spcBef>
                <a:spcPct val="0"/>
              </a:spcBef>
            </a:pPr>
            <a:r>
              <a:rPr lang="pl-PL" altLang="pl-PL" sz="2000" i="1">
                <a:solidFill>
                  <a:schemeClr val="bg2"/>
                </a:solidFill>
              </a:rPr>
              <a:t>Implementation</a:t>
            </a:r>
          </a:p>
          <a:p>
            <a:pPr eaLnBrk="1" hangingPunct="1">
              <a:spcBef>
                <a:spcPct val="0"/>
              </a:spcBef>
            </a:pPr>
            <a:r>
              <a:rPr lang="pl-PL" altLang="pl-PL" sz="2000" i="1">
                <a:solidFill>
                  <a:schemeClr val="bg2"/>
                </a:solidFill>
              </a:rPr>
              <a:t>Integration and Safety Validation Test Execution</a:t>
            </a:r>
          </a:p>
          <a:p>
            <a:pPr eaLnBrk="1" hangingPunct="1">
              <a:spcBef>
                <a:spcPct val="0"/>
              </a:spcBef>
            </a:pPr>
            <a:r>
              <a:rPr lang="pl-PL" altLang="pl-PL" sz="2000" i="1">
                <a:solidFill>
                  <a:schemeClr val="bg2"/>
                </a:solidFill>
              </a:rPr>
              <a:t>Modification Procedure</a:t>
            </a:r>
          </a:p>
          <a:p>
            <a:pPr eaLnBrk="1" hangingPunct="1">
              <a:spcBef>
                <a:spcPct val="0"/>
              </a:spcBef>
            </a:pPr>
            <a:r>
              <a:rPr lang="pl-PL" altLang="pl-PL" sz="2000" i="1">
                <a:solidFill>
                  <a:schemeClr val="bg2"/>
                </a:solidFill>
              </a:rPr>
              <a:t>Vertification</a:t>
            </a:r>
          </a:p>
        </p:txBody>
      </p:sp>
      <p:sp>
        <p:nvSpPr>
          <p:cNvPr id="6150" name="Text Box 6">
            <a:extLst>
              <a:ext uri="{FF2B5EF4-FFF2-40B4-BE49-F238E27FC236}">
                <a16:creationId xmlns:a16="http://schemas.microsoft.com/office/drawing/2014/main" id="{A0E78D12-310A-40AE-98F6-6FC681CAD588}"/>
              </a:ext>
            </a:extLst>
          </p:cNvPr>
          <p:cNvSpPr txBox="1">
            <a:spLocks noChangeArrowheads="1"/>
          </p:cNvSpPr>
          <p:nvPr/>
        </p:nvSpPr>
        <p:spPr bwMode="auto">
          <a:xfrm>
            <a:off x="3505200" y="5286375"/>
            <a:ext cx="5562600" cy="119062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r" eaLnBrk="1" hangingPunct="1">
              <a:spcBef>
                <a:spcPct val="0"/>
              </a:spcBef>
              <a:buFontTx/>
              <a:buNone/>
            </a:pPr>
            <a:r>
              <a:rPr lang="pl-PL" altLang="pl-PL" sz="1800" b="1" i="1">
                <a:solidFill>
                  <a:srgbClr val="333333"/>
                </a:solidFill>
                <a:latin typeface="Arial" panose="020B0604020202020204" pitchFamily="34" charset="0"/>
                <a:cs typeface="Arial" panose="020B0604020202020204" pitchFamily="34" charset="0"/>
              </a:rPr>
              <a:t>Functional Safety - An IEC 61508 SIL 3 Compliant Development</a:t>
            </a:r>
            <a:r>
              <a:rPr lang="pl-PL" altLang="pl-PL" sz="1800" b="1" i="1">
                <a:solidFill>
                  <a:srgbClr val="333333"/>
                </a:solidFill>
                <a:latin typeface="Arial" panose="020B0604020202020204" pitchFamily="34" charset="0"/>
              </a:rPr>
              <a:t> </a:t>
            </a:r>
            <a:r>
              <a:rPr lang="pl-PL" altLang="pl-PL" sz="1800" b="1" i="1">
                <a:solidFill>
                  <a:srgbClr val="333333"/>
                </a:solidFill>
                <a:latin typeface="Arial" panose="020B0604020202020204" pitchFamily="34" charset="0"/>
                <a:cs typeface="Arial" panose="020B0604020202020204" pitchFamily="34" charset="0"/>
              </a:rPr>
              <a:t>Process</a:t>
            </a:r>
            <a:r>
              <a:rPr lang="pl-PL" altLang="pl-PL" sz="1800" b="1" i="1">
                <a:solidFill>
                  <a:srgbClr val="333333"/>
                </a:solidFill>
                <a:cs typeface="Arial" panose="020B0604020202020204" pitchFamily="34" charset="0"/>
              </a:rPr>
              <a:t> </a:t>
            </a:r>
            <a:endParaRPr lang="pl-PL" altLang="pl-PL" sz="1800" b="1" i="1">
              <a:solidFill>
                <a:srgbClr val="333333"/>
              </a:solidFill>
              <a:latin typeface="Arial" panose="020B0604020202020204" pitchFamily="34" charset="0"/>
            </a:endParaRPr>
          </a:p>
          <a:p>
            <a:pPr algn="r" eaLnBrk="1" hangingPunct="1">
              <a:spcBef>
                <a:spcPct val="0"/>
              </a:spcBef>
              <a:buFontTx/>
              <a:buNone/>
            </a:pPr>
            <a:r>
              <a:rPr lang="pl-PL" altLang="pl-PL" sz="1800" i="1">
                <a:solidFill>
                  <a:srgbClr val="888888"/>
                </a:solidFill>
                <a:latin typeface="Arial" panose="020B0604020202020204" pitchFamily="34" charset="0"/>
                <a:cs typeface="Arial" panose="020B0604020202020204" pitchFamily="34" charset="0"/>
              </a:rPr>
              <a:t>November 20, 2010</a:t>
            </a:r>
            <a:endParaRPr lang="pl-PL" altLang="pl-PL" sz="1800" b="1" i="1">
              <a:solidFill>
                <a:srgbClr val="333333"/>
              </a:solidFill>
              <a:latin typeface="Arial" panose="020B0604020202020204" pitchFamily="34" charset="0"/>
              <a:cs typeface="Arial" panose="020B0604020202020204" pitchFamily="34" charset="0"/>
            </a:endParaRPr>
          </a:p>
          <a:p>
            <a:pPr algn="r" eaLnBrk="1" hangingPunct="1">
              <a:spcBef>
                <a:spcPct val="0"/>
              </a:spcBef>
              <a:buFontTx/>
              <a:buNone/>
            </a:pPr>
            <a:r>
              <a:rPr lang="pl-PL" altLang="pl-PL" sz="1800" i="1">
                <a:solidFill>
                  <a:srgbClr val="333333"/>
                </a:solidFill>
                <a:latin typeface="Arial" panose="020B0604020202020204" pitchFamily="34" charset="0"/>
                <a:cs typeface="Arial" panose="020B0604020202020204" pitchFamily="34" charset="0"/>
              </a:rPr>
              <a:t>by</a:t>
            </a:r>
            <a:r>
              <a:rPr lang="pl-PL" altLang="pl-PL" sz="1800" i="1">
                <a:solidFill>
                  <a:srgbClr val="333333"/>
                </a:solidFill>
                <a:cs typeface="Arial" panose="020B0604020202020204" pitchFamily="34" charset="0"/>
              </a:rPr>
              <a:t> </a:t>
            </a:r>
            <a:r>
              <a:rPr lang="pl-PL" altLang="pl-PL" sz="1800" i="1">
                <a:solidFill>
                  <a:srgbClr val="0066C0"/>
                </a:solidFill>
                <a:latin typeface="Arial" panose="020B0604020202020204" pitchFamily="34" charset="0"/>
                <a:cs typeface="Arial" panose="020B0604020202020204" pitchFamily="34" charset="0"/>
                <a:hlinkClick r:id="rId4"/>
              </a:rPr>
              <a:t>Michael Medoff &amp; Rainer Faller</a:t>
            </a:r>
            <a:r>
              <a:rPr lang="pl-PL" altLang="pl-PL" sz="1800" i="1">
                <a:solidFill>
                  <a:srgbClr val="333333"/>
                </a:solidFill>
                <a:cs typeface="Arial" panose="020B0604020202020204" pitchFamily="34" charset="0"/>
              </a:rPr>
              <a:t> </a:t>
            </a:r>
            <a:endParaRPr lang="pl-PL" altLang="pl-PL" sz="1800" i="1">
              <a:solidFill>
                <a:srgbClr val="888888"/>
              </a:solidFill>
              <a:latin typeface="Arial" panose="020B0604020202020204" pitchFamily="34" charset="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rostokąt 8">
            <a:extLst>
              <a:ext uri="{FF2B5EF4-FFF2-40B4-BE49-F238E27FC236}">
                <a16:creationId xmlns:a16="http://schemas.microsoft.com/office/drawing/2014/main" id="{0E7137AF-BBEF-4BAA-A0F0-94B5442FA20A}"/>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43011" name="Tytuł 1">
            <a:extLst>
              <a:ext uri="{FF2B5EF4-FFF2-40B4-BE49-F238E27FC236}">
                <a16:creationId xmlns:a16="http://schemas.microsoft.com/office/drawing/2014/main" id="{5DBB373D-EE0C-4E19-A17C-5552C197F67F}"/>
              </a:ext>
            </a:extLst>
          </p:cNvPr>
          <p:cNvSpPr>
            <a:spLocks noGrp="1" noChangeArrowheads="1"/>
          </p:cNvSpPr>
          <p:nvPr>
            <p:ph type="title" idx="4294967295"/>
          </p:nvPr>
        </p:nvSpPr>
        <p:spPr>
          <a:xfrm>
            <a:off x="1439863" y="304800"/>
            <a:ext cx="7704137" cy="792163"/>
          </a:xfrm>
        </p:spPr>
        <p:txBody>
          <a:bodyPr/>
          <a:lstStyle/>
          <a:p>
            <a:r>
              <a:rPr lang="pl-PL" altLang="pl-PL"/>
              <a:t>Metodyka zgodna z IEC 61508 </a:t>
            </a:r>
            <a:br>
              <a:rPr lang="pl-PL" altLang="pl-PL"/>
            </a:br>
            <a:r>
              <a:rPr lang="pl-PL" altLang="pl-PL" i="1"/>
              <a:t>Component</a:t>
            </a:r>
            <a:r>
              <a:rPr lang="pl-PL" altLang="pl-PL"/>
              <a:t> FMEDA - definicje</a:t>
            </a:r>
          </a:p>
        </p:txBody>
      </p:sp>
      <p:pic>
        <p:nvPicPr>
          <p:cNvPr id="43012" name="Picture 4" descr="http://ecx.images-amazon.com/images/I/41QP8h5rrIL._SX258_PJlook-inside-v2,TopRight,1,0_SH20_BO1,204,203,200_.jpg">
            <a:extLst>
              <a:ext uri="{FF2B5EF4-FFF2-40B4-BE49-F238E27FC236}">
                <a16:creationId xmlns:a16="http://schemas.microsoft.com/office/drawing/2014/main" id="{74C79D13-D478-484F-BAB4-20C10447D0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5">
            <a:extLst>
              <a:ext uri="{FF2B5EF4-FFF2-40B4-BE49-F238E27FC236}">
                <a16:creationId xmlns:a16="http://schemas.microsoft.com/office/drawing/2014/main" id="{CD859F5F-C5C9-4387-A19F-DAEEF0F68E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479550"/>
            <a:ext cx="7086600" cy="507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Prostokąt 8">
            <a:extLst>
              <a:ext uri="{FF2B5EF4-FFF2-40B4-BE49-F238E27FC236}">
                <a16:creationId xmlns:a16="http://schemas.microsoft.com/office/drawing/2014/main" id="{5A36E6E7-B5A5-4F79-B69B-271410C4C969}"/>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45059" name="Tytuł 1">
            <a:extLst>
              <a:ext uri="{FF2B5EF4-FFF2-40B4-BE49-F238E27FC236}">
                <a16:creationId xmlns:a16="http://schemas.microsoft.com/office/drawing/2014/main" id="{431CFB74-3D3A-4F2E-A567-D7CF00311C6F}"/>
              </a:ext>
            </a:extLst>
          </p:cNvPr>
          <p:cNvSpPr>
            <a:spLocks noGrp="1" noChangeArrowheads="1"/>
          </p:cNvSpPr>
          <p:nvPr>
            <p:ph type="title" idx="4294967295"/>
          </p:nvPr>
        </p:nvSpPr>
        <p:spPr>
          <a:xfrm>
            <a:off x="1439863" y="304800"/>
            <a:ext cx="7704137" cy="792163"/>
          </a:xfrm>
        </p:spPr>
        <p:txBody>
          <a:bodyPr/>
          <a:lstStyle/>
          <a:p>
            <a:r>
              <a:rPr lang="pl-PL" altLang="pl-PL"/>
              <a:t>Metodyka zgodna z IEC 61508 </a:t>
            </a:r>
            <a:br>
              <a:rPr lang="pl-PL" altLang="pl-PL"/>
            </a:br>
            <a:r>
              <a:rPr lang="pl-PL" altLang="pl-PL" i="1"/>
              <a:t>Component</a:t>
            </a:r>
            <a:r>
              <a:rPr lang="pl-PL" altLang="pl-PL"/>
              <a:t> FMEDA - definicje</a:t>
            </a:r>
          </a:p>
        </p:txBody>
      </p:sp>
      <p:pic>
        <p:nvPicPr>
          <p:cNvPr id="45060" name="Picture 4" descr="http://ecx.images-amazon.com/images/I/41QP8h5rrIL._SX258_PJlook-inside-v2,TopRight,1,0_SH20_BO1,204,203,200_.jpg">
            <a:extLst>
              <a:ext uri="{FF2B5EF4-FFF2-40B4-BE49-F238E27FC236}">
                <a16:creationId xmlns:a16="http://schemas.microsoft.com/office/drawing/2014/main" id="{857661D1-A098-425C-841C-AD7157A720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6">
            <a:extLst>
              <a:ext uri="{FF2B5EF4-FFF2-40B4-BE49-F238E27FC236}">
                <a16:creationId xmlns:a16="http://schemas.microsoft.com/office/drawing/2014/main" id="{A7A441C0-337F-4AE6-A45D-FDC5134A7A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524000"/>
            <a:ext cx="8001000" cy="490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Prostokąt 8">
            <a:extLst>
              <a:ext uri="{FF2B5EF4-FFF2-40B4-BE49-F238E27FC236}">
                <a16:creationId xmlns:a16="http://schemas.microsoft.com/office/drawing/2014/main" id="{9131FF78-BAF1-413E-B339-7F598BA3D059}"/>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47107" name="Tytuł 1">
            <a:extLst>
              <a:ext uri="{FF2B5EF4-FFF2-40B4-BE49-F238E27FC236}">
                <a16:creationId xmlns:a16="http://schemas.microsoft.com/office/drawing/2014/main" id="{48CB226C-D69E-4FA2-B598-B0E2D838B974}"/>
              </a:ext>
            </a:extLst>
          </p:cNvPr>
          <p:cNvSpPr>
            <a:spLocks noGrp="1" noChangeArrowheads="1"/>
          </p:cNvSpPr>
          <p:nvPr>
            <p:ph type="title" idx="4294967295"/>
          </p:nvPr>
        </p:nvSpPr>
        <p:spPr>
          <a:xfrm>
            <a:off x="1439863" y="304800"/>
            <a:ext cx="7704137" cy="792163"/>
          </a:xfrm>
        </p:spPr>
        <p:txBody>
          <a:bodyPr/>
          <a:lstStyle/>
          <a:p>
            <a:r>
              <a:rPr lang="pl-PL" altLang="pl-PL"/>
              <a:t>Metodyka zgodna z IEC 61508 </a:t>
            </a:r>
            <a:br>
              <a:rPr lang="pl-PL" altLang="pl-PL"/>
            </a:br>
            <a:r>
              <a:rPr lang="pl-PL" altLang="pl-PL" i="1"/>
              <a:t>Component</a:t>
            </a:r>
            <a:r>
              <a:rPr lang="pl-PL" altLang="pl-PL"/>
              <a:t> FMEDA - definicje</a:t>
            </a:r>
          </a:p>
        </p:txBody>
      </p:sp>
      <p:pic>
        <p:nvPicPr>
          <p:cNvPr id="47108" name="Picture 4" descr="http://ecx.images-amazon.com/images/I/41QP8h5rrIL._SX258_PJlook-inside-v2,TopRight,1,0_SH20_BO1,204,203,200_.jpg">
            <a:extLst>
              <a:ext uri="{FF2B5EF4-FFF2-40B4-BE49-F238E27FC236}">
                <a16:creationId xmlns:a16="http://schemas.microsoft.com/office/drawing/2014/main" id="{9801DD22-C638-4B07-B061-320439CBE3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8" descr="http://www.isa.org/graphics/InTech/2012/MA12/2012-4-14-cover.jpg">
            <a:extLst>
              <a:ext uri="{FF2B5EF4-FFF2-40B4-BE49-F238E27FC236}">
                <a16:creationId xmlns:a16="http://schemas.microsoft.com/office/drawing/2014/main" id="{AB46DFD1-8944-45FF-A605-4B46356CC5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4648200"/>
            <a:ext cx="2971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6">
            <a:extLst>
              <a:ext uri="{FF2B5EF4-FFF2-40B4-BE49-F238E27FC236}">
                <a16:creationId xmlns:a16="http://schemas.microsoft.com/office/drawing/2014/main" id="{9773303F-8780-459A-AF2F-689960A706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447800"/>
            <a:ext cx="7315200" cy="330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rostokąt 8">
            <a:extLst>
              <a:ext uri="{FF2B5EF4-FFF2-40B4-BE49-F238E27FC236}">
                <a16:creationId xmlns:a16="http://schemas.microsoft.com/office/drawing/2014/main" id="{0A41CAAE-4227-4955-A999-565E81BB2531}"/>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49155" name="Tytuł 1">
            <a:extLst>
              <a:ext uri="{FF2B5EF4-FFF2-40B4-BE49-F238E27FC236}">
                <a16:creationId xmlns:a16="http://schemas.microsoft.com/office/drawing/2014/main" id="{9861B09F-4FD6-4685-972A-A46F0126EE4B}"/>
              </a:ext>
            </a:extLst>
          </p:cNvPr>
          <p:cNvSpPr>
            <a:spLocks noGrp="1" noChangeArrowheads="1"/>
          </p:cNvSpPr>
          <p:nvPr>
            <p:ph type="title" idx="4294967295"/>
          </p:nvPr>
        </p:nvSpPr>
        <p:spPr>
          <a:xfrm>
            <a:off x="1439863" y="304800"/>
            <a:ext cx="7704137" cy="792163"/>
          </a:xfrm>
        </p:spPr>
        <p:txBody>
          <a:bodyPr/>
          <a:lstStyle/>
          <a:p>
            <a:r>
              <a:rPr lang="pl-PL" altLang="pl-PL"/>
              <a:t>Metodyka zgodna z IEC 61508 </a:t>
            </a:r>
            <a:br>
              <a:rPr lang="pl-PL" altLang="pl-PL"/>
            </a:br>
            <a:r>
              <a:rPr lang="pl-PL" altLang="pl-PL" i="1"/>
              <a:t>Component</a:t>
            </a:r>
            <a:r>
              <a:rPr lang="pl-PL" altLang="pl-PL"/>
              <a:t> FMEDA - definicje</a:t>
            </a:r>
          </a:p>
        </p:txBody>
      </p:sp>
      <p:pic>
        <p:nvPicPr>
          <p:cNvPr id="49156" name="Picture 9">
            <a:extLst>
              <a:ext uri="{FF2B5EF4-FFF2-40B4-BE49-F238E27FC236}">
                <a16:creationId xmlns:a16="http://schemas.microsoft.com/office/drawing/2014/main" id="{AD60DAB1-950B-4198-AA0A-7A9C66F362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71600"/>
            <a:ext cx="7162800" cy="504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Prostokąt 8">
            <a:extLst>
              <a:ext uri="{FF2B5EF4-FFF2-40B4-BE49-F238E27FC236}">
                <a16:creationId xmlns:a16="http://schemas.microsoft.com/office/drawing/2014/main" id="{1FA817F9-B5B6-4C4D-A37B-4FB31E3D9D3F}"/>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51203" name="Tytuł 1">
            <a:extLst>
              <a:ext uri="{FF2B5EF4-FFF2-40B4-BE49-F238E27FC236}">
                <a16:creationId xmlns:a16="http://schemas.microsoft.com/office/drawing/2014/main" id="{6B0D583D-6B78-4558-B1C3-299AC3D78C91}"/>
              </a:ext>
            </a:extLst>
          </p:cNvPr>
          <p:cNvSpPr>
            <a:spLocks noGrp="1" noChangeArrowheads="1"/>
          </p:cNvSpPr>
          <p:nvPr>
            <p:ph type="title" idx="4294967295"/>
          </p:nvPr>
        </p:nvSpPr>
        <p:spPr>
          <a:xfrm>
            <a:off x="1439863" y="304800"/>
            <a:ext cx="7704137" cy="792163"/>
          </a:xfrm>
        </p:spPr>
        <p:txBody>
          <a:bodyPr/>
          <a:lstStyle/>
          <a:p>
            <a:r>
              <a:rPr lang="pl-PL" altLang="pl-PL"/>
              <a:t>Metodyka zgodna z IEC 61508 </a:t>
            </a:r>
            <a:br>
              <a:rPr lang="pl-PL" altLang="pl-PL"/>
            </a:br>
            <a:r>
              <a:rPr lang="pl-PL" altLang="pl-PL" i="1"/>
              <a:t>Component</a:t>
            </a:r>
            <a:r>
              <a:rPr lang="pl-PL" altLang="pl-PL"/>
              <a:t> FMEDA</a:t>
            </a:r>
          </a:p>
        </p:txBody>
      </p:sp>
      <p:pic>
        <p:nvPicPr>
          <p:cNvPr id="51204" name="Picture 4" descr="http://ecx.images-amazon.com/images/I/41QP8h5rrIL._SX258_PJlook-inside-v2,TopRight,1,0_SH20_BO1,204,203,200_.jpg">
            <a:extLst>
              <a:ext uri="{FF2B5EF4-FFF2-40B4-BE49-F238E27FC236}">
                <a16:creationId xmlns:a16="http://schemas.microsoft.com/office/drawing/2014/main" id="{4C40EEF7-2908-4272-958B-96B1675BBF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6">
            <a:extLst>
              <a:ext uri="{FF2B5EF4-FFF2-40B4-BE49-F238E27FC236}">
                <a16:creationId xmlns:a16="http://schemas.microsoft.com/office/drawing/2014/main" id="{08E359AE-6C87-4C0F-A8F0-1438437154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1600200"/>
            <a:ext cx="2895600" cy="287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6" name="Text Box 7">
            <a:extLst>
              <a:ext uri="{FF2B5EF4-FFF2-40B4-BE49-F238E27FC236}">
                <a16:creationId xmlns:a16="http://schemas.microsoft.com/office/drawing/2014/main" id="{AA96A027-C422-4018-BC58-A74E5087EF1B}"/>
              </a:ext>
            </a:extLst>
          </p:cNvPr>
          <p:cNvSpPr txBox="1">
            <a:spLocks noChangeArrowheads="1"/>
          </p:cNvSpPr>
          <p:nvPr/>
        </p:nvSpPr>
        <p:spPr bwMode="auto">
          <a:xfrm>
            <a:off x="5410200" y="2971800"/>
            <a:ext cx="3505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800"/>
              <a:t>Resistor general low power resistor 0.7 FITS </a:t>
            </a:r>
            <a:br>
              <a:rPr lang="pl-PL" altLang="pl-PL" sz="1800"/>
            </a:br>
            <a:r>
              <a:rPr lang="pl-PL" altLang="pl-PL" sz="1800"/>
              <a:t>(failures per 10</a:t>
            </a:r>
            <a:r>
              <a:rPr lang="pl-PL" altLang="pl-PL" sz="1800" baseline="30000"/>
              <a:t>9</a:t>
            </a:r>
            <a:r>
              <a:rPr lang="pl-PL" altLang="pl-PL" sz="1800"/>
              <a:t> hours)</a:t>
            </a:r>
          </a:p>
        </p:txBody>
      </p:sp>
      <p:pic>
        <p:nvPicPr>
          <p:cNvPr id="51207" name="Picture 8">
            <a:extLst>
              <a:ext uri="{FF2B5EF4-FFF2-40B4-BE49-F238E27FC236}">
                <a16:creationId xmlns:a16="http://schemas.microsoft.com/office/drawing/2014/main" id="{637A7CEC-E71D-472A-8CDB-450A920AFA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443413"/>
            <a:ext cx="9144000"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8" name="Picture 10" descr="http://searchengineland.com/figz/wp-content/seloads/2012/11/failure-is-not-an-option-300x407.jpg">
            <a:extLst>
              <a:ext uri="{FF2B5EF4-FFF2-40B4-BE49-F238E27FC236}">
                <a16:creationId xmlns:a16="http://schemas.microsoft.com/office/drawing/2014/main" id="{E1C17255-2123-4447-9652-614DC633DF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447800"/>
            <a:ext cx="20780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Prostokąt 8">
            <a:extLst>
              <a:ext uri="{FF2B5EF4-FFF2-40B4-BE49-F238E27FC236}">
                <a16:creationId xmlns:a16="http://schemas.microsoft.com/office/drawing/2014/main" id="{4E63F58E-0C24-4E0F-AC33-2D33806EACE0}"/>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53251" name="Tytuł 1">
            <a:extLst>
              <a:ext uri="{FF2B5EF4-FFF2-40B4-BE49-F238E27FC236}">
                <a16:creationId xmlns:a16="http://schemas.microsoft.com/office/drawing/2014/main" id="{1045D1A8-E846-4179-AD1C-552B30D8CD34}"/>
              </a:ext>
            </a:extLst>
          </p:cNvPr>
          <p:cNvSpPr>
            <a:spLocks noGrp="1" noChangeArrowheads="1"/>
          </p:cNvSpPr>
          <p:nvPr>
            <p:ph type="title" idx="4294967295"/>
          </p:nvPr>
        </p:nvSpPr>
        <p:spPr>
          <a:xfrm>
            <a:off x="1439863" y="304800"/>
            <a:ext cx="7704137" cy="792163"/>
          </a:xfrm>
        </p:spPr>
        <p:txBody>
          <a:bodyPr/>
          <a:lstStyle/>
          <a:p>
            <a:r>
              <a:rPr lang="pl-PL" altLang="pl-PL"/>
              <a:t>Metodyka zgodna z IEC 61508 </a:t>
            </a:r>
            <a:br>
              <a:rPr lang="pl-PL" altLang="pl-PL"/>
            </a:br>
            <a:r>
              <a:rPr lang="pl-PL" altLang="pl-PL" i="1"/>
              <a:t>Component</a:t>
            </a:r>
            <a:r>
              <a:rPr lang="pl-PL" altLang="pl-PL"/>
              <a:t> FMEDA</a:t>
            </a:r>
          </a:p>
        </p:txBody>
      </p:sp>
      <p:pic>
        <p:nvPicPr>
          <p:cNvPr id="53252" name="Picture 4" descr="http://ecx.images-amazon.com/images/I/41QP8h5rrIL._SX258_PJlook-inside-v2,TopRight,1,0_SH20_BO1,204,203,200_.jpg">
            <a:extLst>
              <a:ext uri="{FF2B5EF4-FFF2-40B4-BE49-F238E27FC236}">
                <a16:creationId xmlns:a16="http://schemas.microsoft.com/office/drawing/2014/main" id="{F15B1AB4-A671-4750-8C99-329F793EEA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6">
            <a:extLst>
              <a:ext uri="{FF2B5EF4-FFF2-40B4-BE49-F238E27FC236}">
                <a16:creationId xmlns:a16="http://schemas.microsoft.com/office/drawing/2014/main" id="{9C64E016-7DFF-44E8-88AC-4C49D659E3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452563"/>
            <a:ext cx="5181600" cy="517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4" name="Picture 10" descr="http://1.bp.blogspot.com/-nlJ2_2-X-mI/UcGE-1cc3PI/AAAAAAAABKE/gfhIWRG2QUA/s1600/failure.jpg">
            <a:extLst>
              <a:ext uri="{FF2B5EF4-FFF2-40B4-BE49-F238E27FC236}">
                <a16:creationId xmlns:a16="http://schemas.microsoft.com/office/drawing/2014/main" id="{210D6433-B53A-4D88-9D2E-B3513C0EA9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4295775"/>
            <a:ext cx="37338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Text Box 11">
            <a:extLst>
              <a:ext uri="{FF2B5EF4-FFF2-40B4-BE49-F238E27FC236}">
                <a16:creationId xmlns:a16="http://schemas.microsoft.com/office/drawing/2014/main" id="{6CEC230E-7CE2-4B7B-86E1-F004C5E17D6A}"/>
              </a:ext>
            </a:extLst>
          </p:cNvPr>
          <p:cNvSpPr txBox="1">
            <a:spLocks noChangeArrowheads="1"/>
          </p:cNvSpPr>
          <p:nvPr/>
        </p:nvSpPr>
        <p:spPr bwMode="auto">
          <a:xfrm>
            <a:off x="6400800" y="2209800"/>
            <a:ext cx="20161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800"/>
              <a:t>Przykład dla </a:t>
            </a:r>
          </a:p>
          <a:p>
            <a:pPr eaLnBrk="1" hangingPunct="1">
              <a:spcBef>
                <a:spcPct val="0"/>
              </a:spcBef>
              <a:buFontTx/>
              <a:buNone/>
            </a:pPr>
            <a:r>
              <a:rPr lang="pl-PL" altLang="pl-PL" sz="1800"/>
              <a:t>mikrokontrolera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Prostokąt 8">
            <a:extLst>
              <a:ext uri="{FF2B5EF4-FFF2-40B4-BE49-F238E27FC236}">
                <a16:creationId xmlns:a16="http://schemas.microsoft.com/office/drawing/2014/main" id="{20507BA9-1DE6-4910-AB24-21DEB6D4F3A4}"/>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55299" name="Tytuł 1">
            <a:extLst>
              <a:ext uri="{FF2B5EF4-FFF2-40B4-BE49-F238E27FC236}">
                <a16:creationId xmlns:a16="http://schemas.microsoft.com/office/drawing/2014/main" id="{2BA46A0F-4709-4252-8254-FEB8DA38CF34}"/>
              </a:ext>
            </a:extLst>
          </p:cNvPr>
          <p:cNvSpPr>
            <a:spLocks noGrp="1" noChangeArrowheads="1"/>
          </p:cNvSpPr>
          <p:nvPr>
            <p:ph type="title" idx="4294967295"/>
          </p:nvPr>
        </p:nvSpPr>
        <p:spPr>
          <a:xfrm>
            <a:off x="1439863" y="304800"/>
            <a:ext cx="7704137" cy="792163"/>
          </a:xfrm>
        </p:spPr>
        <p:txBody>
          <a:bodyPr/>
          <a:lstStyle/>
          <a:p>
            <a:r>
              <a:rPr lang="pl-PL" altLang="pl-PL"/>
              <a:t>Metodyka zgodna z IEC 61508 </a:t>
            </a:r>
            <a:br>
              <a:rPr lang="pl-PL" altLang="pl-PL"/>
            </a:br>
            <a:r>
              <a:rPr lang="pl-PL" altLang="pl-PL" i="1"/>
              <a:t>Component</a:t>
            </a:r>
            <a:r>
              <a:rPr lang="pl-PL" altLang="pl-PL"/>
              <a:t> FMEDA – przykłady baz danych</a:t>
            </a:r>
          </a:p>
        </p:txBody>
      </p:sp>
      <p:pic>
        <p:nvPicPr>
          <p:cNvPr id="55300" name="Picture 5">
            <a:extLst>
              <a:ext uri="{FF2B5EF4-FFF2-40B4-BE49-F238E27FC236}">
                <a16:creationId xmlns:a16="http://schemas.microsoft.com/office/drawing/2014/main" id="{7060DEEA-004D-41C7-8DC7-7BC8ED96AB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447800"/>
            <a:ext cx="7391400" cy="511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Prostokąt 8">
            <a:extLst>
              <a:ext uri="{FF2B5EF4-FFF2-40B4-BE49-F238E27FC236}">
                <a16:creationId xmlns:a16="http://schemas.microsoft.com/office/drawing/2014/main" id="{DF77DE46-6F5B-430A-A327-6609EB3BE988}"/>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57347" name="Tytuł 1">
            <a:extLst>
              <a:ext uri="{FF2B5EF4-FFF2-40B4-BE49-F238E27FC236}">
                <a16:creationId xmlns:a16="http://schemas.microsoft.com/office/drawing/2014/main" id="{87F9A55A-C4F7-4008-B376-2617364E5EF3}"/>
              </a:ext>
            </a:extLst>
          </p:cNvPr>
          <p:cNvSpPr>
            <a:spLocks noGrp="1" noChangeArrowheads="1"/>
          </p:cNvSpPr>
          <p:nvPr>
            <p:ph type="title" idx="4294967295"/>
          </p:nvPr>
        </p:nvSpPr>
        <p:spPr>
          <a:xfrm>
            <a:off x="1439863" y="304800"/>
            <a:ext cx="7704137" cy="792163"/>
          </a:xfrm>
        </p:spPr>
        <p:txBody>
          <a:bodyPr/>
          <a:lstStyle/>
          <a:p>
            <a:r>
              <a:rPr lang="pl-PL" altLang="pl-PL"/>
              <a:t>Metodyka zgodna z IEC 61508 </a:t>
            </a:r>
            <a:br>
              <a:rPr lang="pl-PL" altLang="pl-PL"/>
            </a:br>
            <a:r>
              <a:rPr lang="pl-PL" altLang="pl-PL" i="1"/>
              <a:t>Component</a:t>
            </a:r>
            <a:r>
              <a:rPr lang="pl-PL" altLang="pl-PL"/>
              <a:t> FMEDA – przykłady baz danych</a:t>
            </a:r>
          </a:p>
        </p:txBody>
      </p:sp>
      <p:grpSp>
        <p:nvGrpSpPr>
          <p:cNvPr id="57348" name="Group 8">
            <a:extLst>
              <a:ext uri="{FF2B5EF4-FFF2-40B4-BE49-F238E27FC236}">
                <a16:creationId xmlns:a16="http://schemas.microsoft.com/office/drawing/2014/main" id="{94BDA514-FA63-4ECA-92CB-BD04C989B6AB}"/>
              </a:ext>
            </a:extLst>
          </p:cNvPr>
          <p:cNvGrpSpPr>
            <a:grpSpLocks/>
          </p:cNvGrpSpPr>
          <p:nvPr/>
        </p:nvGrpSpPr>
        <p:grpSpPr bwMode="auto">
          <a:xfrm>
            <a:off x="76200" y="1446213"/>
            <a:ext cx="7543800" cy="1982787"/>
            <a:chOff x="816" y="960"/>
            <a:chExt cx="4752" cy="1249"/>
          </a:xfrm>
        </p:grpSpPr>
        <p:pic>
          <p:nvPicPr>
            <p:cNvPr id="57350" name="Picture 6">
              <a:extLst>
                <a:ext uri="{FF2B5EF4-FFF2-40B4-BE49-F238E27FC236}">
                  <a16:creationId xmlns:a16="http://schemas.microsoft.com/office/drawing/2014/main" id="{41710269-A518-420B-96FF-D85B9B096D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 y="1728"/>
              <a:ext cx="3648" cy="481"/>
            </a:xfrm>
            <a:prstGeom prst="rect">
              <a:avLst/>
            </a:prstGeom>
            <a:solidFill>
              <a:srgbClr val="993300"/>
            </a:solidFill>
            <a:ln w="9525">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51" name="Picture 5">
              <a:extLst>
                <a:ext uri="{FF2B5EF4-FFF2-40B4-BE49-F238E27FC236}">
                  <a16:creationId xmlns:a16="http://schemas.microsoft.com/office/drawing/2014/main" id="{77F6E003-4EFA-44DB-A44C-2430B1C163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 y="960"/>
              <a:ext cx="3120" cy="955"/>
            </a:xfrm>
            <a:prstGeom prst="rect">
              <a:avLst/>
            </a:prstGeom>
            <a:solidFill>
              <a:srgbClr val="993300"/>
            </a:solidFill>
            <a:ln w="9525">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7349" name="Picture 9">
            <a:extLst>
              <a:ext uri="{FF2B5EF4-FFF2-40B4-BE49-F238E27FC236}">
                <a16:creationId xmlns:a16="http://schemas.microsoft.com/office/drawing/2014/main" id="{7DEAFB94-2C14-4833-A9C6-6D3FA92771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3495675"/>
            <a:ext cx="5867400" cy="305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Prostokąt 8">
            <a:extLst>
              <a:ext uri="{FF2B5EF4-FFF2-40B4-BE49-F238E27FC236}">
                <a16:creationId xmlns:a16="http://schemas.microsoft.com/office/drawing/2014/main" id="{91F6E618-CE00-44F4-B698-CBA1AD6ACFD1}"/>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59395" name="Tytuł 1">
            <a:extLst>
              <a:ext uri="{FF2B5EF4-FFF2-40B4-BE49-F238E27FC236}">
                <a16:creationId xmlns:a16="http://schemas.microsoft.com/office/drawing/2014/main" id="{C3DE8D77-3C9E-42DB-827E-6049CC37E630}"/>
              </a:ext>
            </a:extLst>
          </p:cNvPr>
          <p:cNvSpPr>
            <a:spLocks noGrp="1" noChangeArrowheads="1"/>
          </p:cNvSpPr>
          <p:nvPr>
            <p:ph type="title" idx="4294967295"/>
          </p:nvPr>
        </p:nvSpPr>
        <p:spPr>
          <a:xfrm>
            <a:off x="1439863" y="304800"/>
            <a:ext cx="7704137" cy="792163"/>
          </a:xfrm>
        </p:spPr>
        <p:txBody>
          <a:bodyPr/>
          <a:lstStyle/>
          <a:p>
            <a:r>
              <a:rPr lang="pl-PL" altLang="pl-PL"/>
              <a:t>Metodyka zgodna z IEC 61508 </a:t>
            </a:r>
            <a:br>
              <a:rPr lang="pl-PL" altLang="pl-PL"/>
            </a:br>
            <a:r>
              <a:rPr lang="pl-PL" altLang="pl-PL"/>
              <a:t>Wyniki </a:t>
            </a:r>
            <a:r>
              <a:rPr lang="pl-PL" altLang="pl-PL" i="1" u="sng"/>
              <a:t>FMEA</a:t>
            </a:r>
          </a:p>
        </p:txBody>
      </p:sp>
      <p:pic>
        <p:nvPicPr>
          <p:cNvPr id="59396" name="Picture 9">
            <a:extLst>
              <a:ext uri="{FF2B5EF4-FFF2-40B4-BE49-F238E27FC236}">
                <a16:creationId xmlns:a16="http://schemas.microsoft.com/office/drawing/2014/main" id="{04440AFA-5AA1-44D9-9306-706917FDC0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9144000" cy="514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Prostokąt 8">
            <a:extLst>
              <a:ext uri="{FF2B5EF4-FFF2-40B4-BE49-F238E27FC236}">
                <a16:creationId xmlns:a16="http://schemas.microsoft.com/office/drawing/2014/main" id="{C8ACD8E3-FE69-4DBF-A724-B8C40C527328}"/>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61443" name="Tytuł 1">
            <a:extLst>
              <a:ext uri="{FF2B5EF4-FFF2-40B4-BE49-F238E27FC236}">
                <a16:creationId xmlns:a16="http://schemas.microsoft.com/office/drawing/2014/main" id="{5D879B35-3DE7-4824-B094-D220451A6CF4}"/>
              </a:ext>
            </a:extLst>
          </p:cNvPr>
          <p:cNvSpPr>
            <a:spLocks noGrp="1" noChangeArrowheads="1"/>
          </p:cNvSpPr>
          <p:nvPr>
            <p:ph type="title" idx="4294967295"/>
          </p:nvPr>
        </p:nvSpPr>
        <p:spPr>
          <a:xfrm>
            <a:off x="1439863" y="304800"/>
            <a:ext cx="7704137" cy="792163"/>
          </a:xfrm>
        </p:spPr>
        <p:txBody>
          <a:bodyPr/>
          <a:lstStyle/>
          <a:p>
            <a:r>
              <a:rPr lang="pl-PL" altLang="pl-PL"/>
              <a:t>Metodyka zgodna z IEC 61508 </a:t>
            </a:r>
            <a:br>
              <a:rPr lang="pl-PL" altLang="pl-PL"/>
            </a:br>
            <a:r>
              <a:rPr lang="pl-PL" altLang="pl-PL"/>
              <a:t>Wyniki </a:t>
            </a:r>
            <a:r>
              <a:rPr lang="pl-PL" altLang="pl-PL" i="1" u="sng"/>
              <a:t>FMEA</a:t>
            </a:r>
          </a:p>
        </p:txBody>
      </p:sp>
      <p:sp>
        <p:nvSpPr>
          <p:cNvPr id="61444" name="Text Box 6">
            <a:extLst>
              <a:ext uri="{FF2B5EF4-FFF2-40B4-BE49-F238E27FC236}">
                <a16:creationId xmlns:a16="http://schemas.microsoft.com/office/drawing/2014/main" id="{35D6D179-BA64-433E-A461-A8FD266CC8DA}"/>
              </a:ext>
            </a:extLst>
          </p:cNvPr>
          <p:cNvSpPr txBox="1">
            <a:spLocks noChangeArrowheads="1"/>
          </p:cNvSpPr>
          <p:nvPr/>
        </p:nvSpPr>
        <p:spPr bwMode="auto">
          <a:xfrm>
            <a:off x="152400" y="1600200"/>
            <a:ext cx="58674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800" i="1"/>
              <a:t>The Mean Time Between Failures (MTBF) is a statistical mean value for error-free operation of an electronic device</a:t>
            </a:r>
          </a:p>
        </p:txBody>
      </p:sp>
      <p:pic>
        <p:nvPicPr>
          <p:cNvPr id="61445" name="Picture 8" descr="http://fides-reliability.org/sites/default/files/TTF-MTBF.jpg">
            <a:extLst>
              <a:ext uri="{FF2B5EF4-FFF2-40B4-BE49-F238E27FC236}">
                <a16:creationId xmlns:a16="http://schemas.microsoft.com/office/drawing/2014/main" id="{7E468516-C11D-4D92-9F4F-52A5D23A4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200400"/>
            <a:ext cx="85344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pole tekstowe 1">
            <a:extLst>
              <a:ext uri="{FF2B5EF4-FFF2-40B4-BE49-F238E27FC236}">
                <a16:creationId xmlns:a16="http://schemas.microsoft.com/office/drawing/2014/main" id="{A4FFA989-FE23-402F-8DE1-CC4DCDFA67E1}"/>
              </a:ext>
            </a:extLst>
          </p:cNvPr>
          <p:cNvSpPr txBox="1">
            <a:spLocks noChangeArrowheads="1"/>
          </p:cNvSpPr>
          <p:nvPr/>
        </p:nvSpPr>
        <p:spPr bwMode="auto">
          <a:xfrm>
            <a:off x="2776538" y="2909888"/>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n-US" altLang="en-US"/>
          </a:p>
        </p:txBody>
      </p:sp>
      <p:pic>
        <p:nvPicPr>
          <p:cNvPr id="61447" name="Picture 7" descr="http://nomtbf.com/wp-content/uploads/2017/04/mtbfpredict.png">
            <a:hlinkClick r:id="rId4"/>
            <a:extLst>
              <a:ext uri="{FF2B5EF4-FFF2-40B4-BE49-F238E27FC236}">
                <a16:creationId xmlns:a16="http://schemas.microsoft.com/office/drawing/2014/main" id="{7D0A70AB-825E-4477-9C19-09915E7727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9638" y="2003425"/>
            <a:ext cx="24765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Prostokąt 8">
            <a:extLst>
              <a:ext uri="{FF2B5EF4-FFF2-40B4-BE49-F238E27FC236}">
                <a16:creationId xmlns:a16="http://schemas.microsoft.com/office/drawing/2014/main" id="{3DFC321E-C4CD-4BBE-8E60-AF70221CBF3E}"/>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8195" name="Tytuł 1">
            <a:extLst>
              <a:ext uri="{FF2B5EF4-FFF2-40B4-BE49-F238E27FC236}">
                <a16:creationId xmlns:a16="http://schemas.microsoft.com/office/drawing/2014/main" id="{E3D1A6F1-8DB7-4870-BA49-EBE0687F3699}"/>
              </a:ext>
            </a:extLst>
          </p:cNvPr>
          <p:cNvSpPr>
            <a:spLocks noGrp="1" noChangeArrowheads="1"/>
          </p:cNvSpPr>
          <p:nvPr>
            <p:ph type="title" idx="4294967295"/>
          </p:nvPr>
        </p:nvSpPr>
        <p:spPr>
          <a:xfrm>
            <a:off x="1439863" y="304800"/>
            <a:ext cx="7704137" cy="792163"/>
          </a:xfrm>
        </p:spPr>
        <p:txBody>
          <a:bodyPr/>
          <a:lstStyle/>
          <a:p>
            <a:r>
              <a:rPr lang="pl-PL" altLang="pl-PL"/>
              <a:t>Metodyka zgodna z IEC 61508 </a:t>
            </a:r>
            <a:br>
              <a:rPr lang="pl-PL" altLang="pl-PL"/>
            </a:br>
            <a:r>
              <a:rPr lang="pl-PL" altLang="pl-PL" i="1" u="sng"/>
              <a:t>System Architecture Design</a:t>
            </a:r>
          </a:p>
        </p:txBody>
      </p:sp>
      <p:pic>
        <p:nvPicPr>
          <p:cNvPr id="8196" name="Picture 7" descr="http://ecx.images-amazon.com/images/I/41QP8h5rrIL._SX258_PJlook-inside-v2,TopRight,1,0_SH20_BO1,204,203,200_.jpg">
            <a:extLst>
              <a:ext uri="{FF2B5EF4-FFF2-40B4-BE49-F238E27FC236}">
                <a16:creationId xmlns:a16="http://schemas.microsoft.com/office/drawing/2014/main" id="{488C50BB-61CE-414F-A786-42A9BF9F05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14">
            <a:extLst>
              <a:ext uri="{FF2B5EF4-FFF2-40B4-BE49-F238E27FC236}">
                <a16:creationId xmlns:a16="http://schemas.microsoft.com/office/drawing/2014/main" id="{A0EA84DC-75D0-40EC-AD00-B5DC685842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47800"/>
            <a:ext cx="6400800" cy="284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19">
            <a:extLst>
              <a:ext uri="{FF2B5EF4-FFF2-40B4-BE49-F238E27FC236}">
                <a16:creationId xmlns:a16="http://schemas.microsoft.com/office/drawing/2014/main" id="{B37EF756-111F-423A-A412-066136530D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6019800"/>
            <a:ext cx="647700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20">
            <a:extLst>
              <a:ext uri="{FF2B5EF4-FFF2-40B4-BE49-F238E27FC236}">
                <a16:creationId xmlns:a16="http://schemas.microsoft.com/office/drawing/2014/main" id="{B98D54CB-7069-441C-86C9-8F3258B962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5105400"/>
            <a:ext cx="6478588"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21">
            <a:extLst>
              <a:ext uri="{FF2B5EF4-FFF2-40B4-BE49-F238E27FC236}">
                <a16:creationId xmlns:a16="http://schemas.microsoft.com/office/drawing/2014/main" id="{EB3C6368-27D2-4275-A266-E06BBEC512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3600" y="4495800"/>
            <a:ext cx="6478588"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01" name="Rectangle 22">
            <a:extLst>
              <a:ext uri="{FF2B5EF4-FFF2-40B4-BE49-F238E27FC236}">
                <a16:creationId xmlns:a16="http://schemas.microsoft.com/office/drawing/2014/main" id="{6B2DB422-9B22-48DD-897D-649D799A90B7}"/>
              </a:ext>
            </a:extLst>
          </p:cNvPr>
          <p:cNvSpPr>
            <a:spLocks noChangeArrowheads="1"/>
          </p:cNvSpPr>
          <p:nvPr/>
        </p:nvSpPr>
        <p:spPr bwMode="auto">
          <a:xfrm>
            <a:off x="304800" y="5257800"/>
            <a:ext cx="838200" cy="3810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endParaRPr lang="pl-PL" altLang="pl-PL" sz="1800"/>
          </a:p>
        </p:txBody>
      </p:sp>
      <p:sp>
        <p:nvSpPr>
          <p:cNvPr id="8202" name="Rectangle 23">
            <a:extLst>
              <a:ext uri="{FF2B5EF4-FFF2-40B4-BE49-F238E27FC236}">
                <a16:creationId xmlns:a16="http://schemas.microsoft.com/office/drawing/2014/main" id="{0B8E9C00-2FB5-4AD4-967C-914F492CE304}"/>
              </a:ext>
            </a:extLst>
          </p:cNvPr>
          <p:cNvSpPr>
            <a:spLocks noChangeArrowheads="1"/>
          </p:cNvSpPr>
          <p:nvPr/>
        </p:nvSpPr>
        <p:spPr bwMode="auto">
          <a:xfrm>
            <a:off x="685800" y="5867400"/>
            <a:ext cx="838200" cy="3810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endParaRPr lang="pl-PL" altLang="pl-PL" sz="1800"/>
          </a:p>
        </p:txBody>
      </p:sp>
      <p:sp>
        <p:nvSpPr>
          <p:cNvPr id="8203" name="Rectangle 24">
            <a:extLst>
              <a:ext uri="{FF2B5EF4-FFF2-40B4-BE49-F238E27FC236}">
                <a16:creationId xmlns:a16="http://schemas.microsoft.com/office/drawing/2014/main" id="{2465BB7E-E516-45E8-A15A-53076B51C83A}"/>
              </a:ext>
            </a:extLst>
          </p:cNvPr>
          <p:cNvSpPr>
            <a:spLocks noChangeArrowheads="1"/>
          </p:cNvSpPr>
          <p:nvPr/>
        </p:nvSpPr>
        <p:spPr bwMode="auto">
          <a:xfrm>
            <a:off x="914400" y="4724400"/>
            <a:ext cx="838200" cy="3810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endParaRPr lang="pl-PL" altLang="pl-PL" sz="1800"/>
          </a:p>
        </p:txBody>
      </p:sp>
      <p:sp>
        <p:nvSpPr>
          <p:cNvPr id="8204" name="Text Box 25">
            <a:extLst>
              <a:ext uri="{FF2B5EF4-FFF2-40B4-BE49-F238E27FC236}">
                <a16:creationId xmlns:a16="http://schemas.microsoft.com/office/drawing/2014/main" id="{1D374B50-7323-4586-BEDF-B42C6FED043F}"/>
              </a:ext>
            </a:extLst>
          </p:cNvPr>
          <p:cNvSpPr txBox="1">
            <a:spLocks noChangeArrowheads="1"/>
          </p:cNvSpPr>
          <p:nvPr/>
        </p:nvSpPr>
        <p:spPr bwMode="auto">
          <a:xfrm>
            <a:off x="2312988" y="4191000"/>
            <a:ext cx="37068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800"/>
              <a:t>Schemat architektury systemu</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Prostokąt 8">
            <a:extLst>
              <a:ext uri="{FF2B5EF4-FFF2-40B4-BE49-F238E27FC236}">
                <a16:creationId xmlns:a16="http://schemas.microsoft.com/office/drawing/2014/main" id="{E9F6C522-4922-44EB-96F8-B4F6E52A31D6}"/>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63491" name="Tytuł 1">
            <a:extLst>
              <a:ext uri="{FF2B5EF4-FFF2-40B4-BE49-F238E27FC236}">
                <a16:creationId xmlns:a16="http://schemas.microsoft.com/office/drawing/2014/main" id="{E6D05289-D543-4501-8FEF-940A554F8BFC}"/>
              </a:ext>
            </a:extLst>
          </p:cNvPr>
          <p:cNvSpPr>
            <a:spLocks noGrp="1" noChangeArrowheads="1"/>
          </p:cNvSpPr>
          <p:nvPr>
            <p:ph type="title" idx="4294967295"/>
          </p:nvPr>
        </p:nvSpPr>
        <p:spPr>
          <a:xfrm>
            <a:off x="1439863" y="304800"/>
            <a:ext cx="7704137" cy="792163"/>
          </a:xfrm>
        </p:spPr>
        <p:txBody>
          <a:bodyPr/>
          <a:lstStyle/>
          <a:p>
            <a:r>
              <a:rPr lang="pl-PL" altLang="pl-PL"/>
              <a:t>Metodyka zgodna z IEC 61508 </a:t>
            </a:r>
            <a:br>
              <a:rPr lang="pl-PL" altLang="pl-PL"/>
            </a:br>
            <a:r>
              <a:rPr lang="pl-PL" altLang="pl-PL"/>
              <a:t>Wyniki </a:t>
            </a:r>
            <a:r>
              <a:rPr lang="pl-PL" altLang="pl-PL" i="1" u="sng"/>
              <a:t>FMEA</a:t>
            </a:r>
          </a:p>
        </p:txBody>
      </p:sp>
      <p:pic>
        <p:nvPicPr>
          <p:cNvPr id="63492" name="Picture 4" descr="http://www.scmfocus.com/servicepartsplanning/files/2008/01/MTBF-Forecasting.jpg">
            <a:extLst>
              <a:ext uri="{FF2B5EF4-FFF2-40B4-BE49-F238E27FC236}">
                <a16:creationId xmlns:a16="http://schemas.microsoft.com/office/drawing/2014/main" id="{655AF74A-892B-4CB9-A8DC-4BCE9C524C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524000"/>
            <a:ext cx="4191000"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3493" name="Object 7">
            <a:extLst>
              <a:ext uri="{FF2B5EF4-FFF2-40B4-BE49-F238E27FC236}">
                <a16:creationId xmlns:a16="http://schemas.microsoft.com/office/drawing/2014/main" id="{EAB9DB6D-375F-4685-864F-F43CB4B22C18}"/>
              </a:ext>
            </a:extLst>
          </p:cNvPr>
          <p:cNvGraphicFramePr>
            <a:graphicFrameLocks noChangeAspect="1"/>
          </p:cNvGraphicFramePr>
          <p:nvPr/>
        </p:nvGraphicFramePr>
        <p:xfrm>
          <a:off x="838200" y="2438400"/>
          <a:ext cx="2133600" cy="1374775"/>
        </p:xfrm>
        <a:graphic>
          <a:graphicData uri="http://schemas.openxmlformats.org/presentationml/2006/ole">
            <mc:AlternateContent xmlns:mc="http://schemas.openxmlformats.org/markup-compatibility/2006">
              <mc:Choice xmlns:v="urn:schemas-microsoft-com:vml" Requires="v">
                <p:oleObj spid="_x0000_s63496" name="Równanie" r:id="rId5" imgW="965200" imgH="622300" progId="Equation.3">
                  <p:embed/>
                </p:oleObj>
              </mc:Choice>
              <mc:Fallback>
                <p:oleObj name="Równanie" r:id="rId5" imgW="965200" imgH="622300" progId="Equation.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438400"/>
                        <a:ext cx="2133600" cy="137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3494" name="Text Box 8">
            <a:extLst>
              <a:ext uri="{FF2B5EF4-FFF2-40B4-BE49-F238E27FC236}">
                <a16:creationId xmlns:a16="http://schemas.microsoft.com/office/drawing/2014/main" id="{EA53A9FB-B7A8-4C17-8CCF-B80724382644}"/>
              </a:ext>
            </a:extLst>
          </p:cNvPr>
          <p:cNvSpPr txBox="1">
            <a:spLocks noChangeArrowheads="1"/>
          </p:cNvSpPr>
          <p:nvPr/>
        </p:nvSpPr>
        <p:spPr bwMode="auto">
          <a:xfrm>
            <a:off x="457200" y="4419600"/>
            <a:ext cx="79930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2000" i="1"/>
              <a:t>MTBF= T/R where T = total time and R = number of failures </a:t>
            </a:r>
          </a:p>
          <a:p>
            <a:pPr eaLnBrk="1" hangingPunct="1">
              <a:spcBef>
                <a:spcPct val="0"/>
              </a:spcBef>
              <a:buFontTx/>
              <a:buNone/>
            </a:pPr>
            <a:endParaRPr lang="pl-PL" altLang="pl-PL" sz="2000" i="1"/>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Prostokąt 8">
            <a:extLst>
              <a:ext uri="{FF2B5EF4-FFF2-40B4-BE49-F238E27FC236}">
                <a16:creationId xmlns:a16="http://schemas.microsoft.com/office/drawing/2014/main" id="{83644708-BA23-4B33-88F2-6D7734687565}"/>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65539" name="Tytuł 1">
            <a:extLst>
              <a:ext uri="{FF2B5EF4-FFF2-40B4-BE49-F238E27FC236}">
                <a16:creationId xmlns:a16="http://schemas.microsoft.com/office/drawing/2014/main" id="{E0A7C132-E55E-4259-B8E0-B59F6220A51E}"/>
              </a:ext>
            </a:extLst>
          </p:cNvPr>
          <p:cNvSpPr>
            <a:spLocks noGrp="1" noChangeArrowheads="1"/>
          </p:cNvSpPr>
          <p:nvPr>
            <p:ph type="title" idx="4294967295"/>
          </p:nvPr>
        </p:nvSpPr>
        <p:spPr>
          <a:xfrm>
            <a:off x="1439863" y="304800"/>
            <a:ext cx="7704137" cy="792163"/>
          </a:xfrm>
        </p:spPr>
        <p:txBody>
          <a:bodyPr/>
          <a:lstStyle/>
          <a:p>
            <a:r>
              <a:rPr lang="pl-PL" altLang="pl-PL"/>
              <a:t>Metodyka zgodna z IEC 61508 </a:t>
            </a:r>
            <a:br>
              <a:rPr lang="pl-PL" altLang="pl-PL"/>
            </a:br>
            <a:r>
              <a:rPr lang="pl-PL" altLang="pl-PL"/>
              <a:t>Wyniki </a:t>
            </a:r>
            <a:r>
              <a:rPr lang="pl-PL" altLang="pl-PL" i="1" u="sng"/>
              <a:t>FMEA</a:t>
            </a:r>
          </a:p>
        </p:txBody>
      </p:sp>
      <p:pic>
        <p:nvPicPr>
          <p:cNvPr id="65540" name="Picture 4" descr="http://ecx.images-amazon.com/images/I/41QP8h5rrIL._SX258_PJlook-inside-v2,TopRight,1,0_SH20_BO1,204,203,200_.jpg">
            <a:extLst>
              <a:ext uri="{FF2B5EF4-FFF2-40B4-BE49-F238E27FC236}">
                <a16:creationId xmlns:a16="http://schemas.microsoft.com/office/drawing/2014/main" id="{E674E750-C564-4A18-94D4-2110D8CE9C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5" descr="http://www.handermann.com/lambda4.jpg">
            <a:extLst>
              <a:ext uri="{FF2B5EF4-FFF2-40B4-BE49-F238E27FC236}">
                <a16:creationId xmlns:a16="http://schemas.microsoft.com/office/drawing/2014/main" id="{68DB80C7-0E36-47D4-BC1B-805034CE93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47800"/>
            <a:ext cx="5257800"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Text Box 6">
            <a:extLst>
              <a:ext uri="{FF2B5EF4-FFF2-40B4-BE49-F238E27FC236}">
                <a16:creationId xmlns:a16="http://schemas.microsoft.com/office/drawing/2014/main" id="{AA7FEC1E-A3EF-4E64-99B7-9026B8B7EFB1}"/>
              </a:ext>
            </a:extLst>
          </p:cNvPr>
          <p:cNvSpPr txBox="1">
            <a:spLocks noChangeArrowheads="1"/>
          </p:cNvSpPr>
          <p:nvPr/>
        </p:nvSpPr>
        <p:spPr bwMode="auto">
          <a:xfrm>
            <a:off x="5334000" y="1524000"/>
            <a:ext cx="3810000"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800" b="1" i="1"/>
              <a:t>Safe Failure Fraction</a:t>
            </a:r>
            <a:r>
              <a:rPr lang="pl-PL" altLang="pl-PL" sz="1800" i="1"/>
              <a:t>: Safe failure fraction (SFF) is a relatively new term resulting from the IEC 61508 and IEC 61511 committees’ work to quantify fault tolerance and establish the minimum level of redundancy required in a safety instrumented function. Per IEC, “Safe failure fraction is the ratio of the (total safe failure rate of a subsystem plus the dangerous detected failure rate of the subsystem) to the total failure rate of the subsystem.”</a:t>
            </a:r>
          </a:p>
        </p:txBody>
      </p:sp>
      <p:sp>
        <p:nvSpPr>
          <p:cNvPr id="65543" name="Text Box 7">
            <a:extLst>
              <a:ext uri="{FF2B5EF4-FFF2-40B4-BE49-F238E27FC236}">
                <a16:creationId xmlns:a16="http://schemas.microsoft.com/office/drawing/2014/main" id="{3929DB43-5AEF-4C98-83E8-81EACE9BDCAF}"/>
              </a:ext>
            </a:extLst>
          </p:cNvPr>
          <p:cNvSpPr txBox="1">
            <a:spLocks noChangeArrowheads="1"/>
          </p:cNvSpPr>
          <p:nvPr/>
        </p:nvSpPr>
        <p:spPr bwMode="auto">
          <a:xfrm>
            <a:off x="152400" y="5105400"/>
            <a:ext cx="52578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800" i="1"/>
              <a:t>Types of random hardware failures:</a:t>
            </a:r>
          </a:p>
          <a:p>
            <a:pPr eaLnBrk="1" hangingPunct="1">
              <a:spcBef>
                <a:spcPct val="0"/>
              </a:spcBef>
            </a:pPr>
            <a:r>
              <a:rPr lang="pl-PL" altLang="pl-PL" sz="1800" i="1"/>
              <a:t>Safe undetected ( SU);</a:t>
            </a:r>
          </a:p>
          <a:p>
            <a:pPr eaLnBrk="1" hangingPunct="1">
              <a:spcBef>
                <a:spcPct val="0"/>
              </a:spcBef>
            </a:pPr>
            <a:r>
              <a:rPr lang="pl-PL" altLang="pl-PL" sz="1800" i="1"/>
              <a:t>Safe detected ( SD);</a:t>
            </a:r>
          </a:p>
          <a:p>
            <a:pPr eaLnBrk="1" hangingPunct="1">
              <a:spcBef>
                <a:spcPct val="0"/>
              </a:spcBef>
            </a:pPr>
            <a:r>
              <a:rPr lang="pl-PL" altLang="pl-PL" sz="1800" i="1"/>
              <a:t>Dangerous detected ( DU);</a:t>
            </a:r>
          </a:p>
          <a:p>
            <a:pPr eaLnBrk="1" hangingPunct="1">
              <a:spcBef>
                <a:spcPct val="0"/>
              </a:spcBef>
            </a:pPr>
            <a:r>
              <a:rPr lang="pl-PL" altLang="pl-PL" sz="1800" i="1"/>
              <a:t>Dangerous undetected ( DD).</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Prostokąt 8">
            <a:extLst>
              <a:ext uri="{FF2B5EF4-FFF2-40B4-BE49-F238E27FC236}">
                <a16:creationId xmlns:a16="http://schemas.microsoft.com/office/drawing/2014/main" id="{567B767E-F8E2-429C-901F-81DC17D2379D}"/>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67587" name="Tytuł 1">
            <a:extLst>
              <a:ext uri="{FF2B5EF4-FFF2-40B4-BE49-F238E27FC236}">
                <a16:creationId xmlns:a16="http://schemas.microsoft.com/office/drawing/2014/main" id="{88277292-E6E2-4027-A06D-B63CCD4728AF}"/>
              </a:ext>
            </a:extLst>
          </p:cNvPr>
          <p:cNvSpPr>
            <a:spLocks noGrp="1" noChangeArrowheads="1"/>
          </p:cNvSpPr>
          <p:nvPr>
            <p:ph type="title" idx="4294967295"/>
          </p:nvPr>
        </p:nvSpPr>
        <p:spPr>
          <a:xfrm>
            <a:off x="1439863" y="304800"/>
            <a:ext cx="7704137" cy="792163"/>
          </a:xfrm>
        </p:spPr>
        <p:txBody>
          <a:bodyPr/>
          <a:lstStyle/>
          <a:p>
            <a:r>
              <a:rPr lang="pl-PL" altLang="pl-PL"/>
              <a:t>Metodyka zgodna z IEC 61508 </a:t>
            </a:r>
            <a:br>
              <a:rPr lang="pl-PL" altLang="pl-PL"/>
            </a:br>
            <a:r>
              <a:rPr lang="pl-PL" altLang="pl-PL" i="1" u="sng"/>
              <a:t>Hardware – data communication</a:t>
            </a:r>
          </a:p>
        </p:txBody>
      </p:sp>
      <p:pic>
        <p:nvPicPr>
          <p:cNvPr id="67588" name="Picture 4" descr="http://ecx.images-amazon.com/images/I/41QP8h5rrIL._SX258_PJlook-inside-v2,TopRight,1,0_SH20_BO1,204,203,200_.jpg">
            <a:extLst>
              <a:ext uri="{FF2B5EF4-FFF2-40B4-BE49-F238E27FC236}">
                <a16:creationId xmlns:a16="http://schemas.microsoft.com/office/drawing/2014/main" id="{E27B2F91-0452-49F2-B36E-F3A37B7ABC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9" descr="http://abtechteam.com/images/graphic3.png">
            <a:extLst>
              <a:ext uri="{FF2B5EF4-FFF2-40B4-BE49-F238E27FC236}">
                <a16:creationId xmlns:a16="http://schemas.microsoft.com/office/drawing/2014/main" id="{7A8F99C1-801B-43D1-B974-7A696C4D7B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2438400"/>
            <a:ext cx="3733800"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11">
            <a:extLst>
              <a:ext uri="{FF2B5EF4-FFF2-40B4-BE49-F238E27FC236}">
                <a16:creationId xmlns:a16="http://schemas.microsoft.com/office/drawing/2014/main" id="{27F6C8B0-7118-42D9-8308-494594AE11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47800"/>
            <a:ext cx="5334000" cy="515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Prostokąt 8">
            <a:extLst>
              <a:ext uri="{FF2B5EF4-FFF2-40B4-BE49-F238E27FC236}">
                <a16:creationId xmlns:a16="http://schemas.microsoft.com/office/drawing/2014/main" id="{8C805316-20FD-473A-97FF-1123BFB97616}"/>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69635" name="Tytuł 1">
            <a:extLst>
              <a:ext uri="{FF2B5EF4-FFF2-40B4-BE49-F238E27FC236}">
                <a16:creationId xmlns:a16="http://schemas.microsoft.com/office/drawing/2014/main" id="{59A66B77-779C-496A-82CF-E469E4CA8714}"/>
              </a:ext>
            </a:extLst>
          </p:cNvPr>
          <p:cNvSpPr>
            <a:spLocks noGrp="1" noChangeArrowheads="1"/>
          </p:cNvSpPr>
          <p:nvPr>
            <p:ph type="title" idx="4294967295"/>
          </p:nvPr>
        </p:nvSpPr>
        <p:spPr>
          <a:xfrm>
            <a:off x="1439863" y="304800"/>
            <a:ext cx="7704137" cy="792163"/>
          </a:xfrm>
        </p:spPr>
        <p:txBody>
          <a:bodyPr/>
          <a:lstStyle/>
          <a:p>
            <a:r>
              <a:rPr lang="pl-PL" altLang="pl-PL"/>
              <a:t>Metodyka zgodna z IEC 61508 </a:t>
            </a:r>
            <a:br>
              <a:rPr lang="pl-PL" altLang="pl-PL"/>
            </a:br>
            <a:r>
              <a:rPr lang="pl-PL" altLang="pl-PL" i="1" u="sng"/>
              <a:t>Software</a:t>
            </a:r>
          </a:p>
        </p:txBody>
      </p:sp>
      <p:pic>
        <p:nvPicPr>
          <p:cNvPr id="69636" name="Picture 4" descr="http://ecx.images-amazon.com/images/I/41QP8h5rrIL._SX258_PJlook-inside-v2,TopRight,1,0_SH20_BO1,204,203,200_.jpg">
            <a:extLst>
              <a:ext uri="{FF2B5EF4-FFF2-40B4-BE49-F238E27FC236}">
                <a16:creationId xmlns:a16="http://schemas.microsoft.com/office/drawing/2014/main" id="{EC370519-DEBF-4BF2-88AC-6A85689B46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7">
            <a:extLst>
              <a:ext uri="{FF2B5EF4-FFF2-40B4-BE49-F238E27FC236}">
                <a16:creationId xmlns:a16="http://schemas.microsoft.com/office/drawing/2014/main" id="{FD60AE59-4242-49CC-AC23-16564C16A4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47800"/>
            <a:ext cx="7696200" cy="347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8" name="Picture 9" descr="http://www.moschip.com/images/Experience2Image.jpg">
            <a:extLst>
              <a:ext uri="{FF2B5EF4-FFF2-40B4-BE49-F238E27FC236}">
                <a16:creationId xmlns:a16="http://schemas.microsoft.com/office/drawing/2014/main" id="{D89F0CA2-8B23-4573-90C4-B72D70F872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4921250"/>
            <a:ext cx="56388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Prostokąt 8">
            <a:extLst>
              <a:ext uri="{FF2B5EF4-FFF2-40B4-BE49-F238E27FC236}">
                <a16:creationId xmlns:a16="http://schemas.microsoft.com/office/drawing/2014/main" id="{AEBD0657-ACB4-4548-98B2-D554F1453473}"/>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71683" name="Tytuł 1">
            <a:extLst>
              <a:ext uri="{FF2B5EF4-FFF2-40B4-BE49-F238E27FC236}">
                <a16:creationId xmlns:a16="http://schemas.microsoft.com/office/drawing/2014/main" id="{26417E93-EE78-4E11-A6E0-0A26001E0CAB}"/>
              </a:ext>
            </a:extLst>
          </p:cNvPr>
          <p:cNvSpPr>
            <a:spLocks noGrp="1" noChangeArrowheads="1"/>
          </p:cNvSpPr>
          <p:nvPr>
            <p:ph type="title" idx="4294967295"/>
          </p:nvPr>
        </p:nvSpPr>
        <p:spPr>
          <a:xfrm>
            <a:off x="1439863" y="304800"/>
            <a:ext cx="7704137" cy="792163"/>
          </a:xfrm>
        </p:spPr>
        <p:txBody>
          <a:bodyPr/>
          <a:lstStyle/>
          <a:p>
            <a:r>
              <a:rPr lang="pl-PL" altLang="pl-PL"/>
              <a:t>Metodyka zgodna z IEC 61508 </a:t>
            </a:r>
            <a:br>
              <a:rPr lang="pl-PL" altLang="pl-PL"/>
            </a:br>
            <a:r>
              <a:rPr lang="pl-PL" altLang="pl-PL" i="1" u="sng"/>
              <a:t>Software Architecture</a:t>
            </a:r>
          </a:p>
        </p:txBody>
      </p:sp>
      <p:pic>
        <p:nvPicPr>
          <p:cNvPr id="71684" name="Picture 4" descr="http://ecx.images-amazon.com/images/I/41QP8h5rrIL._SX258_PJlook-inside-v2,TopRight,1,0_SH20_BO1,204,203,200_.jpg">
            <a:extLst>
              <a:ext uri="{FF2B5EF4-FFF2-40B4-BE49-F238E27FC236}">
                <a16:creationId xmlns:a16="http://schemas.microsoft.com/office/drawing/2014/main" id="{6D58AB3B-0E4E-4910-B7AD-EA4F22666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 Box 5">
            <a:extLst>
              <a:ext uri="{FF2B5EF4-FFF2-40B4-BE49-F238E27FC236}">
                <a16:creationId xmlns:a16="http://schemas.microsoft.com/office/drawing/2014/main" id="{A0F04856-C869-49AD-A739-68BAC7251D01}"/>
              </a:ext>
            </a:extLst>
          </p:cNvPr>
          <p:cNvSpPr txBox="1">
            <a:spLocks noChangeArrowheads="1"/>
          </p:cNvSpPr>
          <p:nvPr/>
        </p:nvSpPr>
        <p:spPr bwMode="auto">
          <a:xfrm>
            <a:off x="0" y="1447800"/>
            <a:ext cx="4984750"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pPr>
            <a:r>
              <a:rPr lang="pl-PL" altLang="pl-PL" sz="1800"/>
              <a:t>Software Architecture Design</a:t>
            </a:r>
          </a:p>
          <a:p>
            <a:pPr eaLnBrk="1" hangingPunct="1">
              <a:spcBef>
                <a:spcPct val="0"/>
              </a:spcBef>
            </a:pPr>
            <a:r>
              <a:rPr lang="pl-PL" altLang="pl-PL" sz="1800"/>
              <a:t>Control Flow Strategy</a:t>
            </a:r>
            <a:br>
              <a:rPr lang="pl-PL" altLang="pl-PL" sz="1800"/>
            </a:br>
            <a:br>
              <a:rPr lang="pl-PL" altLang="pl-PL" sz="1800"/>
            </a:br>
            <a:br>
              <a:rPr lang="pl-PL" altLang="pl-PL" sz="1800"/>
            </a:br>
            <a:br>
              <a:rPr lang="pl-PL" altLang="pl-PL" sz="1800"/>
            </a:br>
            <a:br>
              <a:rPr lang="pl-PL" altLang="pl-PL" sz="1800"/>
            </a:br>
            <a:br>
              <a:rPr lang="pl-PL" altLang="pl-PL" sz="1800"/>
            </a:br>
            <a:br>
              <a:rPr lang="pl-PL" altLang="pl-PL" sz="1800"/>
            </a:br>
            <a:br>
              <a:rPr lang="pl-PL" altLang="pl-PL" sz="1800"/>
            </a:br>
            <a:br>
              <a:rPr lang="pl-PL" altLang="pl-PL" sz="1800"/>
            </a:br>
            <a:br>
              <a:rPr lang="pl-PL" altLang="pl-PL" sz="1800"/>
            </a:br>
            <a:br>
              <a:rPr lang="pl-PL" altLang="pl-PL" sz="1800"/>
            </a:br>
            <a:endParaRPr lang="pl-PL" altLang="pl-PL" sz="1800"/>
          </a:p>
          <a:p>
            <a:pPr eaLnBrk="1" hangingPunct="1">
              <a:spcBef>
                <a:spcPct val="0"/>
              </a:spcBef>
            </a:pPr>
            <a:r>
              <a:rPr lang="pl-PL" altLang="pl-PL" sz="1800"/>
              <a:t>Safety integrity of all safety related data</a:t>
            </a:r>
          </a:p>
          <a:p>
            <a:pPr eaLnBrk="1" hangingPunct="1">
              <a:spcBef>
                <a:spcPct val="0"/>
              </a:spcBef>
            </a:pPr>
            <a:r>
              <a:rPr lang="pl-PL" altLang="pl-PL" sz="1800"/>
              <a:t>Memory allocation strategy</a:t>
            </a:r>
          </a:p>
          <a:p>
            <a:pPr eaLnBrk="1" hangingPunct="1">
              <a:spcBef>
                <a:spcPct val="0"/>
              </a:spcBef>
            </a:pPr>
            <a:r>
              <a:rPr lang="pl-PL" altLang="pl-PL" sz="1800"/>
              <a:t>Traceability	</a:t>
            </a:r>
          </a:p>
        </p:txBody>
      </p:sp>
      <p:pic>
        <p:nvPicPr>
          <p:cNvPr id="71686" name="Picture 6">
            <a:extLst>
              <a:ext uri="{FF2B5EF4-FFF2-40B4-BE49-F238E27FC236}">
                <a16:creationId xmlns:a16="http://schemas.microsoft.com/office/drawing/2014/main" id="{F546DD19-87DA-4416-98E5-19D5BF9F32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133600"/>
            <a:ext cx="5410200" cy="284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Prostokąt 8">
            <a:extLst>
              <a:ext uri="{FF2B5EF4-FFF2-40B4-BE49-F238E27FC236}">
                <a16:creationId xmlns:a16="http://schemas.microsoft.com/office/drawing/2014/main" id="{DFFF3581-06FD-4F86-A51B-D451038590AF}"/>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73731" name="Tytuł 1">
            <a:extLst>
              <a:ext uri="{FF2B5EF4-FFF2-40B4-BE49-F238E27FC236}">
                <a16:creationId xmlns:a16="http://schemas.microsoft.com/office/drawing/2014/main" id="{AD895613-24A3-4E59-9159-AFE434AEA349}"/>
              </a:ext>
            </a:extLst>
          </p:cNvPr>
          <p:cNvSpPr>
            <a:spLocks noGrp="1" noChangeArrowheads="1"/>
          </p:cNvSpPr>
          <p:nvPr>
            <p:ph type="title" idx="4294967295"/>
          </p:nvPr>
        </p:nvSpPr>
        <p:spPr>
          <a:xfrm>
            <a:off x="1439863" y="304800"/>
            <a:ext cx="7704137" cy="792163"/>
          </a:xfrm>
        </p:spPr>
        <p:txBody>
          <a:bodyPr/>
          <a:lstStyle/>
          <a:p>
            <a:r>
              <a:rPr lang="pl-PL" altLang="pl-PL"/>
              <a:t>Metodyka zgodna z IEC 61508 </a:t>
            </a:r>
            <a:br>
              <a:rPr lang="pl-PL" altLang="pl-PL"/>
            </a:br>
            <a:r>
              <a:rPr lang="pl-PL" altLang="pl-PL" i="1" u="sng"/>
              <a:t>Software Architecture Checklist</a:t>
            </a:r>
          </a:p>
        </p:txBody>
      </p:sp>
      <p:pic>
        <p:nvPicPr>
          <p:cNvPr id="73732" name="Picture 4" descr="http://ecx.images-amazon.com/images/I/41QP8h5rrIL._SX258_PJlook-inside-v2,TopRight,1,0_SH20_BO1,204,203,200_.jpg">
            <a:extLst>
              <a:ext uri="{FF2B5EF4-FFF2-40B4-BE49-F238E27FC236}">
                <a16:creationId xmlns:a16="http://schemas.microsoft.com/office/drawing/2014/main" id="{B8629BF9-FDD0-4BA6-8667-7BC0A0DC0B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5">
            <a:extLst>
              <a:ext uri="{FF2B5EF4-FFF2-40B4-BE49-F238E27FC236}">
                <a16:creationId xmlns:a16="http://schemas.microsoft.com/office/drawing/2014/main" id="{1DF0E492-6E9C-4922-B5FA-AB0D41E7C8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447800"/>
            <a:ext cx="7086600" cy="509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734" name="Picture 6" descr="https://encrypted-tbn3.gstatic.com/images?q=tbn:ANd9GcQ7DnXXo45yr_YqSnqD0DTs3gl6Hv94JA084U_0iR4Je-Hvj8zw">
            <a:extLst>
              <a:ext uri="{FF2B5EF4-FFF2-40B4-BE49-F238E27FC236}">
                <a16:creationId xmlns:a16="http://schemas.microsoft.com/office/drawing/2014/main" id="{CDFADCE6-F1CB-4E9C-BA2B-AFC5C85285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5257800"/>
            <a:ext cx="16764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Prostokąt 8">
            <a:extLst>
              <a:ext uri="{FF2B5EF4-FFF2-40B4-BE49-F238E27FC236}">
                <a16:creationId xmlns:a16="http://schemas.microsoft.com/office/drawing/2014/main" id="{D47E80DF-7779-4F79-AB7C-3B1809B4A22A}"/>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75779" name="Tytuł 1">
            <a:extLst>
              <a:ext uri="{FF2B5EF4-FFF2-40B4-BE49-F238E27FC236}">
                <a16:creationId xmlns:a16="http://schemas.microsoft.com/office/drawing/2014/main" id="{E9EA8053-63A3-4441-8962-45878D3B1FCA}"/>
              </a:ext>
            </a:extLst>
          </p:cNvPr>
          <p:cNvSpPr>
            <a:spLocks noGrp="1" noChangeArrowheads="1"/>
          </p:cNvSpPr>
          <p:nvPr>
            <p:ph type="title" idx="4294967295"/>
          </p:nvPr>
        </p:nvSpPr>
        <p:spPr>
          <a:xfrm>
            <a:off x="1439863" y="304800"/>
            <a:ext cx="7704137" cy="792163"/>
          </a:xfrm>
        </p:spPr>
        <p:txBody>
          <a:bodyPr/>
          <a:lstStyle/>
          <a:p>
            <a:r>
              <a:rPr lang="pl-PL" altLang="pl-PL"/>
              <a:t>Metodyka zgodna z IEC 61508 </a:t>
            </a:r>
            <a:br>
              <a:rPr lang="pl-PL" altLang="pl-PL"/>
            </a:br>
            <a:r>
              <a:rPr lang="pl-PL" altLang="pl-PL" i="1" u="sng"/>
              <a:t>Software Architecture Checklist</a:t>
            </a:r>
          </a:p>
        </p:txBody>
      </p:sp>
      <p:pic>
        <p:nvPicPr>
          <p:cNvPr id="75780" name="Picture 4" descr="http://ecx.images-amazon.com/images/I/41QP8h5rrIL._SX258_PJlook-inside-v2,TopRight,1,0_SH20_BO1,204,203,200_.jpg">
            <a:extLst>
              <a:ext uri="{FF2B5EF4-FFF2-40B4-BE49-F238E27FC236}">
                <a16:creationId xmlns:a16="http://schemas.microsoft.com/office/drawing/2014/main" id="{E47ACC86-394E-453F-BDB5-55CDF51AC8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5">
            <a:extLst>
              <a:ext uri="{FF2B5EF4-FFF2-40B4-BE49-F238E27FC236}">
                <a16:creationId xmlns:a16="http://schemas.microsoft.com/office/drawing/2014/main" id="{264C02B3-DD08-4C73-A864-E1E9898A30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676400"/>
            <a:ext cx="7467600" cy="417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82" name="Picture 7" descr="https://encrypted-tbn3.gstatic.com/images?q=tbn:ANd9GcQ7DnXXo45yr_YqSnqD0DTs3gl6Hv94JA084U_0iR4Je-Hvj8zw">
            <a:extLst>
              <a:ext uri="{FF2B5EF4-FFF2-40B4-BE49-F238E27FC236}">
                <a16:creationId xmlns:a16="http://schemas.microsoft.com/office/drawing/2014/main" id="{83BCE2B2-1F6B-4BF0-9EB9-C06FEC5305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5257800"/>
            <a:ext cx="16764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Prostokąt 8">
            <a:extLst>
              <a:ext uri="{FF2B5EF4-FFF2-40B4-BE49-F238E27FC236}">
                <a16:creationId xmlns:a16="http://schemas.microsoft.com/office/drawing/2014/main" id="{3730AE9F-C487-47AA-AF1E-066CDD83B106}"/>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77827" name="Tytuł 1">
            <a:extLst>
              <a:ext uri="{FF2B5EF4-FFF2-40B4-BE49-F238E27FC236}">
                <a16:creationId xmlns:a16="http://schemas.microsoft.com/office/drawing/2014/main" id="{18D0A79F-D8E0-4A87-98FD-7FC26E929FA2}"/>
              </a:ext>
            </a:extLst>
          </p:cNvPr>
          <p:cNvSpPr>
            <a:spLocks noGrp="1" noChangeArrowheads="1"/>
          </p:cNvSpPr>
          <p:nvPr>
            <p:ph type="title" idx="4294967295"/>
          </p:nvPr>
        </p:nvSpPr>
        <p:spPr>
          <a:xfrm>
            <a:off x="1439863" y="304800"/>
            <a:ext cx="7704137" cy="792163"/>
          </a:xfrm>
        </p:spPr>
        <p:txBody>
          <a:bodyPr/>
          <a:lstStyle/>
          <a:p>
            <a:r>
              <a:rPr lang="pl-PL" altLang="pl-PL"/>
              <a:t>Metodyka zgodna z IEC 61508 </a:t>
            </a:r>
            <a:br>
              <a:rPr lang="pl-PL" altLang="pl-PL"/>
            </a:br>
            <a:r>
              <a:rPr lang="pl-PL" altLang="pl-PL" i="1" u="sng"/>
              <a:t>Software Criticality and HAZOP</a:t>
            </a:r>
          </a:p>
        </p:txBody>
      </p:sp>
      <p:pic>
        <p:nvPicPr>
          <p:cNvPr id="77828" name="Picture 5">
            <a:extLst>
              <a:ext uri="{FF2B5EF4-FFF2-40B4-BE49-F238E27FC236}">
                <a16:creationId xmlns:a16="http://schemas.microsoft.com/office/drawing/2014/main" id="{D6591DF8-658F-4126-ADA1-793E168FF3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1447800"/>
            <a:ext cx="6581775"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829" name="Text Box 6">
            <a:extLst>
              <a:ext uri="{FF2B5EF4-FFF2-40B4-BE49-F238E27FC236}">
                <a16:creationId xmlns:a16="http://schemas.microsoft.com/office/drawing/2014/main" id="{C6DA9F8C-2650-4E0C-B0BD-0E9B63F2D6E5}"/>
              </a:ext>
            </a:extLst>
          </p:cNvPr>
          <p:cNvSpPr txBox="1">
            <a:spLocks noChangeArrowheads="1"/>
          </p:cNvSpPr>
          <p:nvPr/>
        </p:nvSpPr>
        <p:spPr bwMode="auto">
          <a:xfrm>
            <a:off x="5651500" y="5794375"/>
            <a:ext cx="3332163"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600"/>
              <a:t>http://wazniak.mimuw.edu.pl/images/e/e9/Zio-11-wyk-bw.pdf</a:t>
            </a:r>
          </a:p>
        </p:txBody>
      </p:sp>
      <p:pic>
        <p:nvPicPr>
          <p:cNvPr id="77830" name="Picture 7">
            <a:extLst>
              <a:ext uri="{FF2B5EF4-FFF2-40B4-BE49-F238E27FC236}">
                <a16:creationId xmlns:a16="http://schemas.microsoft.com/office/drawing/2014/main" id="{25A840DE-BA6A-4220-89AC-E181D42A29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733800"/>
            <a:ext cx="2581275"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831" name="pole tekstowe 1">
            <a:extLst>
              <a:ext uri="{FF2B5EF4-FFF2-40B4-BE49-F238E27FC236}">
                <a16:creationId xmlns:a16="http://schemas.microsoft.com/office/drawing/2014/main" id="{752F96D7-B5E2-4907-8C26-C99D67D1ECC0}"/>
              </a:ext>
            </a:extLst>
          </p:cNvPr>
          <p:cNvSpPr txBox="1">
            <a:spLocks noChangeArrowheads="1"/>
          </p:cNvSpPr>
          <p:nvPr/>
        </p:nvSpPr>
        <p:spPr bwMode="auto">
          <a:xfrm>
            <a:off x="5584825" y="3335338"/>
            <a:ext cx="32432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pl-PL" altLang="en-US" sz="1200"/>
              <a:t>Przypadek Therac-25</a:t>
            </a:r>
          </a:p>
          <a:p>
            <a:endParaRPr lang="pl-PL" altLang="en-US" sz="1200"/>
          </a:p>
          <a:p>
            <a:r>
              <a:rPr lang="pl-PL" altLang="en-US" sz="1200"/>
              <a:t>https://pl.wikipedia.org/wiki/Therac-25</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Prostokąt 8">
            <a:extLst>
              <a:ext uri="{FF2B5EF4-FFF2-40B4-BE49-F238E27FC236}">
                <a16:creationId xmlns:a16="http://schemas.microsoft.com/office/drawing/2014/main" id="{BA6E2824-FC97-4872-875E-97DA0CA4FCEC}"/>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79875" name="Tytuł 1">
            <a:extLst>
              <a:ext uri="{FF2B5EF4-FFF2-40B4-BE49-F238E27FC236}">
                <a16:creationId xmlns:a16="http://schemas.microsoft.com/office/drawing/2014/main" id="{040BDFE2-2278-4A1D-B0F5-9E87D4C8228E}"/>
              </a:ext>
            </a:extLst>
          </p:cNvPr>
          <p:cNvSpPr>
            <a:spLocks noGrp="1" noChangeArrowheads="1"/>
          </p:cNvSpPr>
          <p:nvPr>
            <p:ph type="title" idx="4294967295"/>
          </p:nvPr>
        </p:nvSpPr>
        <p:spPr>
          <a:xfrm>
            <a:off x="1439863" y="304800"/>
            <a:ext cx="7704137" cy="792163"/>
          </a:xfrm>
        </p:spPr>
        <p:txBody>
          <a:bodyPr/>
          <a:lstStyle/>
          <a:p>
            <a:r>
              <a:rPr lang="pl-PL" altLang="pl-PL"/>
              <a:t>Metodyka zgodna z IEC 61508 </a:t>
            </a:r>
            <a:endParaRPr lang="pl-PL" altLang="pl-PL" i="1" u="sng"/>
          </a:p>
        </p:txBody>
      </p:sp>
      <p:pic>
        <p:nvPicPr>
          <p:cNvPr id="79876" name="Picture 4" descr="http://ecx.images-amazon.com/images/I/41QP8h5rrIL._SX258_PJlook-inside-v2,TopRight,1,0_SH20_BO1,204,203,200_.jpg">
            <a:extLst>
              <a:ext uri="{FF2B5EF4-FFF2-40B4-BE49-F238E27FC236}">
                <a16:creationId xmlns:a16="http://schemas.microsoft.com/office/drawing/2014/main" id="{579996DA-9F00-4E07-A532-CC855CC819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9877" name="Object 34">
            <a:extLst>
              <a:ext uri="{FF2B5EF4-FFF2-40B4-BE49-F238E27FC236}">
                <a16:creationId xmlns:a16="http://schemas.microsoft.com/office/drawing/2014/main" id="{BF46F33F-FAF5-46B8-BC8D-6083CD2A61F3}"/>
              </a:ext>
            </a:extLst>
          </p:cNvPr>
          <p:cNvGraphicFramePr>
            <a:graphicFrameLocks/>
          </p:cNvGraphicFramePr>
          <p:nvPr/>
        </p:nvGraphicFramePr>
        <p:xfrm>
          <a:off x="5715000" y="3505200"/>
          <a:ext cx="3249613" cy="2865438"/>
        </p:xfrm>
        <a:graphic>
          <a:graphicData uri="http://schemas.openxmlformats.org/presentationml/2006/ole">
            <mc:AlternateContent xmlns:mc="http://schemas.openxmlformats.org/markup-compatibility/2006">
              <mc:Choice xmlns:v="urn:schemas-microsoft-com:vml" Requires="v">
                <p:oleObj spid="_x0000_s79881" name="Klip" r:id="rId5" imgW="5281613" imgH="4662488" progId="MS_ClipArt_Gallery.2">
                  <p:embed/>
                </p:oleObj>
              </mc:Choice>
              <mc:Fallback>
                <p:oleObj name="Klip" r:id="rId5" imgW="5281613" imgH="4662488" progId="MS_ClipArt_Gallery.2">
                  <p:embed/>
                  <p:pic>
                    <p:nvPicPr>
                      <p:cNvPr id="0" name="Object 3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3505200"/>
                        <a:ext cx="3249613" cy="286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9878" name="AutoShape 35">
            <a:extLst>
              <a:ext uri="{FF2B5EF4-FFF2-40B4-BE49-F238E27FC236}">
                <a16:creationId xmlns:a16="http://schemas.microsoft.com/office/drawing/2014/main" id="{0B6BCCA4-9FA7-4F24-813E-96422B8F1BD3}"/>
              </a:ext>
            </a:extLst>
          </p:cNvPr>
          <p:cNvSpPr>
            <a:spLocks noChangeArrowheads="1"/>
          </p:cNvSpPr>
          <p:nvPr/>
        </p:nvSpPr>
        <p:spPr bwMode="auto">
          <a:xfrm flipH="1">
            <a:off x="152400" y="1447800"/>
            <a:ext cx="6121400" cy="2760663"/>
          </a:xfrm>
          <a:prstGeom prst="wedgeEllipseCallout">
            <a:avLst>
              <a:gd name="adj1" fmla="val -63731"/>
              <a:gd name="adj2" fmla="val 38977"/>
            </a:avLst>
          </a:prstGeom>
          <a:solidFill>
            <a:schemeClr val="bg1"/>
          </a:solidFill>
          <a:ln w="9525">
            <a:solidFill>
              <a:schemeClr val="tx1"/>
            </a:solidFill>
            <a:miter lim="800000"/>
            <a:headEnd/>
            <a:tailEnd/>
          </a:ln>
        </p:spPr>
        <p:txBody>
          <a:bodyPr anchor="ct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endParaRPr lang="pl-PL" altLang="pl-PL" sz="3200"/>
          </a:p>
        </p:txBody>
      </p:sp>
      <p:sp>
        <p:nvSpPr>
          <p:cNvPr id="79879" name="Text Box 5">
            <a:extLst>
              <a:ext uri="{FF2B5EF4-FFF2-40B4-BE49-F238E27FC236}">
                <a16:creationId xmlns:a16="http://schemas.microsoft.com/office/drawing/2014/main" id="{0CD51B64-A99D-4E54-9FF5-F68BDBAE229C}"/>
              </a:ext>
            </a:extLst>
          </p:cNvPr>
          <p:cNvSpPr txBox="1">
            <a:spLocks noChangeArrowheads="1"/>
          </p:cNvSpPr>
          <p:nvPr/>
        </p:nvSpPr>
        <p:spPr bwMode="auto">
          <a:xfrm>
            <a:off x="971550" y="1882775"/>
            <a:ext cx="5653088" cy="189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7800" indent="-177800">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800"/>
              <a:t>Pozostało:</a:t>
            </a:r>
          </a:p>
          <a:p>
            <a:pPr eaLnBrk="1" hangingPunct="1">
              <a:spcBef>
                <a:spcPct val="0"/>
              </a:spcBef>
            </a:pPr>
            <a:r>
              <a:rPr lang="pl-PL" altLang="pl-PL" sz="2000" i="1"/>
              <a:t>Implementation</a:t>
            </a:r>
          </a:p>
          <a:p>
            <a:pPr eaLnBrk="1" hangingPunct="1">
              <a:spcBef>
                <a:spcPct val="0"/>
              </a:spcBef>
            </a:pPr>
            <a:r>
              <a:rPr lang="pl-PL" altLang="pl-PL" sz="2000" i="1"/>
              <a:t>Integration and Safety Validation Test      Execution</a:t>
            </a:r>
          </a:p>
          <a:p>
            <a:pPr eaLnBrk="1" hangingPunct="1">
              <a:spcBef>
                <a:spcPct val="0"/>
              </a:spcBef>
            </a:pPr>
            <a:r>
              <a:rPr lang="pl-PL" altLang="pl-PL" sz="2000" i="1"/>
              <a:t>Modification Procedure</a:t>
            </a:r>
          </a:p>
          <a:p>
            <a:pPr eaLnBrk="1" hangingPunct="1">
              <a:spcBef>
                <a:spcPct val="0"/>
              </a:spcBef>
            </a:pPr>
            <a:r>
              <a:rPr lang="pl-PL" altLang="pl-PL" sz="2000" i="1"/>
              <a:t>Verification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rostokąt 8">
            <a:extLst>
              <a:ext uri="{FF2B5EF4-FFF2-40B4-BE49-F238E27FC236}">
                <a16:creationId xmlns:a16="http://schemas.microsoft.com/office/drawing/2014/main" id="{974DFF7E-8E6A-4920-BE6C-87F0B47B59D4}"/>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10243" name="Tytuł 1">
            <a:extLst>
              <a:ext uri="{FF2B5EF4-FFF2-40B4-BE49-F238E27FC236}">
                <a16:creationId xmlns:a16="http://schemas.microsoft.com/office/drawing/2014/main" id="{620DD137-2CE4-492D-93E7-E81D5A8DB5DA}"/>
              </a:ext>
            </a:extLst>
          </p:cNvPr>
          <p:cNvSpPr>
            <a:spLocks noGrp="1" noChangeArrowheads="1"/>
          </p:cNvSpPr>
          <p:nvPr>
            <p:ph type="title" idx="4294967295"/>
          </p:nvPr>
        </p:nvSpPr>
        <p:spPr>
          <a:xfrm>
            <a:off x="1439863" y="304800"/>
            <a:ext cx="7704137" cy="792163"/>
          </a:xfrm>
        </p:spPr>
        <p:txBody>
          <a:bodyPr/>
          <a:lstStyle/>
          <a:p>
            <a:r>
              <a:rPr lang="pl-PL" altLang="pl-PL"/>
              <a:t>Metodyka zgodna z IEC 61508 </a:t>
            </a:r>
            <a:br>
              <a:rPr lang="pl-PL" altLang="pl-PL"/>
            </a:br>
            <a:r>
              <a:rPr lang="pl-PL" altLang="pl-PL" i="1" u="sng"/>
              <a:t>System Architecture Design</a:t>
            </a:r>
          </a:p>
        </p:txBody>
      </p:sp>
      <p:pic>
        <p:nvPicPr>
          <p:cNvPr id="10244" name="Picture 4" descr="http://ecx.images-amazon.com/images/I/41QP8h5rrIL._SX258_PJlook-inside-v2,TopRight,1,0_SH20_BO1,204,203,200_.jpg">
            <a:extLst>
              <a:ext uri="{FF2B5EF4-FFF2-40B4-BE49-F238E27FC236}">
                <a16:creationId xmlns:a16="http://schemas.microsoft.com/office/drawing/2014/main" id="{D94D7673-7F10-4D8D-A5D7-BC2A8C1266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9" descr="https://encrypted-tbn3.gstatic.com/images?q=tbn:ANd9GcQ7DnXXo45yr_YqSnqD0DTs3gl6Hv94JA084U_0iR4Je-Hvj8zw">
            <a:extLst>
              <a:ext uri="{FF2B5EF4-FFF2-40B4-BE49-F238E27FC236}">
                <a16:creationId xmlns:a16="http://schemas.microsoft.com/office/drawing/2014/main" id="{24CA193B-783D-4B8D-A9B5-5379E8B11F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828800"/>
            <a:ext cx="2579688"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6" name="Group 13">
            <a:extLst>
              <a:ext uri="{FF2B5EF4-FFF2-40B4-BE49-F238E27FC236}">
                <a16:creationId xmlns:a16="http://schemas.microsoft.com/office/drawing/2014/main" id="{EAD4F91C-92EA-4102-9423-5FDF8BDF1929}"/>
              </a:ext>
            </a:extLst>
          </p:cNvPr>
          <p:cNvGrpSpPr>
            <a:grpSpLocks/>
          </p:cNvGrpSpPr>
          <p:nvPr/>
        </p:nvGrpSpPr>
        <p:grpSpPr bwMode="auto">
          <a:xfrm>
            <a:off x="0" y="1447800"/>
            <a:ext cx="5334000" cy="2667000"/>
            <a:chOff x="0" y="912"/>
            <a:chExt cx="3840" cy="1872"/>
          </a:xfrm>
        </p:grpSpPr>
        <p:pic>
          <p:nvPicPr>
            <p:cNvPr id="10249" name="Picture 12">
              <a:extLst>
                <a:ext uri="{FF2B5EF4-FFF2-40B4-BE49-F238E27FC236}">
                  <a16:creationId xmlns:a16="http://schemas.microsoft.com/office/drawing/2014/main" id="{285CB686-B545-4702-9A86-9A44C57DB8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12"/>
              <a:ext cx="3840" cy="1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0" name="Picture 11">
              <a:extLst>
                <a:ext uri="{FF2B5EF4-FFF2-40B4-BE49-F238E27FC236}">
                  <a16:creationId xmlns:a16="http://schemas.microsoft.com/office/drawing/2014/main" id="{F5B74A1C-7988-4FD2-9954-406956024A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 y="2512"/>
              <a:ext cx="3792" cy="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247" name="Picture 14">
            <a:extLst>
              <a:ext uri="{FF2B5EF4-FFF2-40B4-BE49-F238E27FC236}">
                <a16:creationId xmlns:a16="http://schemas.microsoft.com/office/drawing/2014/main" id="{E7ACD854-A332-4AB9-9AC2-8DE0CC8FB5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6200" y="4114800"/>
            <a:ext cx="5257800" cy="2509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8" name="Picture 18" descr="https://encrypted-tbn3.gstatic.com/images?q=tbn:ANd9GcTYnQXn5VhvAWcq0nOL8q0jKR-RZQAfT1oGr5rOepP_d42Jhwzb">
            <a:extLst>
              <a:ext uri="{FF2B5EF4-FFF2-40B4-BE49-F238E27FC236}">
                <a16:creationId xmlns:a16="http://schemas.microsoft.com/office/drawing/2014/main" id="{7D7FD673-E3B0-4F5C-AED9-CFBA454B31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 y="4343400"/>
            <a:ext cx="314325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Prostokąt 8">
            <a:extLst>
              <a:ext uri="{FF2B5EF4-FFF2-40B4-BE49-F238E27FC236}">
                <a16:creationId xmlns:a16="http://schemas.microsoft.com/office/drawing/2014/main" id="{B6B6A67E-2B2C-4D0F-8E0D-82125CEB31BE}"/>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12291" name="Tytuł 1">
            <a:extLst>
              <a:ext uri="{FF2B5EF4-FFF2-40B4-BE49-F238E27FC236}">
                <a16:creationId xmlns:a16="http://schemas.microsoft.com/office/drawing/2014/main" id="{EF41B5B5-988D-46B6-8D80-36C053643476}"/>
              </a:ext>
            </a:extLst>
          </p:cNvPr>
          <p:cNvSpPr>
            <a:spLocks noGrp="1" noChangeArrowheads="1"/>
          </p:cNvSpPr>
          <p:nvPr>
            <p:ph type="title" idx="4294967295"/>
          </p:nvPr>
        </p:nvSpPr>
        <p:spPr>
          <a:xfrm>
            <a:off x="1439863" y="304800"/>
            <a:ext cx="7704137" cy="792163"/>
          </a:xfrm>
        </p:spPr>
        <p:txBody>
          <a:bodyPr/>
          <a:lstStyle/>
          <a:p>
            <a:r>
              <a:rPr lang="pl-PL" altLang="pl-PL"/>
              <a:t>Metodyka zgodna z IEC 61508 </a:t>
            </a:r>
            <a:br>
              <a:rPr lang="pl-PL" altLang="pl-PL"/>
            </a:br>
            <a:r>
              <a:rPr lang="pl-PL" altLang="pl-PL" i="1" u="sng"/>
              <a:t>System Failure Modes </a:t>
            </a:r>
            <a:br>
              <a:rPr lang="pl-PL" altLang="pl-PL" i="1" u="sng"/>
            </a:br>
            <a:r>
              <a:rPr lang="pl-PL" altLang="pl-PL" i="1" u="sng"/>
              <a:t>and Effect Analysis  (FMEA) </a:t>
            </a:r>
          </a:p>
        </p:txBody>
      </p:sp>
      <p:pic>
        <p:nvPicPr>
          <p:cNvPr id="12292" name="Picture 4" descr="http://ecx.images-amazon.com/images/I/41QP8h5rrIL._SX258_PJlook-inside-v2,TopRight,1,0_SH20_BO1,204,203,200_.jpg">
            <a:extLst>
              <a:ext uri="{FF2B5EF4-FFF2-40B4-BE49-F238E27FC236}">
                <a16:creationId xmlns:a16="http://schemas.microsoft.com/office/drawing/2014/main" id="{8ADD72A5-E95F-4D2D-9E10-1F993D051B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a:extLst>
              <a:ext uri="{FF2B5EF4-FFF2-40B4-BE49-F238E27FC236}">
                <a16:creationId xmlns:a16="http://schemas.microsoft.com/office/drawing/2014/main" id="{FC99E232-C4BB-486E-96F3-53BFE9FB9A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52600"/>
            <a:ext cx="8686800" cy="416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4" name="AutoShape 6">
            <a:extLst>
              <a:ext uri="{FF2B5EF4-FFF2-40B4-BE49-F238E27FC236}">
                <a16:creationId xmlns:a16="http://schemas.microsoft.com/office/drawing/2014/main" id="{FA53C284-4D1A-4A86-AAD8-A25E7B233B01}"/>
              </a:ext>
            </a:extLst>
          </p:cNvPr>
          <p:cNvSpPr>
            <a:spLocks noChangeArrowheads="1"/>
          </p:cNvSpPr>
          <p:nvPr/>
        </p:nvSpPr>
        <p:spPr bwMode="auto">
          <a:xfrm>
            <a:off x="4724400" y="2438400"/>
            <a:ext cx="4267200" cy="990600"/>
          </a:xfrm>
          <a:prstGeom prst="irregularSeal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ctr" eaLnBrk="1" hangingPunct="1">
              <a:spcBef>
                <a:spcPct val="0"/>
              </a:spcBef>
              <a:buFontTx/>
              <a:buNone/>
            </a:pPr>
            <a:r>
              <a:rPr lang="pl-PL" altLang="pl-PL" sz="1600"/>
              <a:t>Specyfikacja </a:t>
            </a:r>
            <a:br>
              <a:rPr lang="pl-PL" altLang="pl-PL" sz="1600"/>
            </a:br>
            <a:r>
              <a:rPr lang="pl-PL" altLang="pl-PL" sz="1600"/>
              <a:t>wszystkich funkcji</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Prostokąt 8">
            <a:extLst>
              <a:ext uri="{FF2B5EF4-FFF2-40B4-BE49-F238E27FC236}">
                <a16:creationId xmlns:a16="http://schemas.microsoft.com/office/drawing/2014/main" id="{99E95776-A475-4E6F-9A3E-B7AACEFAC636}"/>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14339" name="Tytuł 1">
            <a:extLst>
              <a:ext uri="{FF2B5EF4-FFF2-40B4-BE49-F238E27FC236}">
                <a16:creationId xmlns:a16="http://schemas.microsoft.com/office/drawing/2014/main" id="{319134AE-6EFF-41D3-9CDE-CFED0918E0F5}"/>
              </a:ext>
            </a:extLst>
          </p:cNvPr>
          <p:cNvSpPr>
            <a:spLocks noGrp="1" noChangeArrowheads="1"/>
          </p:cNvSpPr>
          <p:nvPr>
            <p:ph type="title" idx="4294967295"/>
          </p:nvPr>
        </p:nvSpPr>
        <p:spPr>
          <a:xfrm>
            <a:off x="1439863" y="304800"/>
            <a:ext cx="7704137" cy="792163"/>
          </a:xfrm>
        </p:spPr>
        <p:txBody>
          <a:bodyPr/>
          <a:lstStyle/>
          <a:p>
            <a:r>
              <a:rPr lang="pl-PL" altLang="pl-PL"/>
              <a:t>Metodyka zgodna z IEC 61508 </a:t>
            </a:r>
            <a:br>
              <a:rPr lang="pl-PL" altLang="pl-PL"/>
            </a:br>
            <a:r>
              <a:rPr lang="pl-PL" altLang="pl-PL" i="1" u="sng"/>
              <a:t>System Failure Modes </a:t>
            </a:r>
            <a:br>
              <a:rPr lang="pl-PL" altLang="pl-PL" i="1" u="sng"/>
            </a:br>
            <a:r>
              <a:rPr lang="pl-PL" altLang="pl-PL" i="1" u="sng"/>
              <a:t>and Effect Analysis  (FMEA) </a:t>
            </a:r>
          </a:p>
        </p:txBody>
      </p:sp>
      <p:pic>
        <p:nvPicPr>
          <p:cNvPr id="14340" name="Picture 4" descr="http://ecx.images-amazon.com/images/I/41QP8h5rrIL._SX258_PJlook-inside-v2,TopRight,1,0_SH20_BO1,204,203,200_.jpg">
            <a:extLst>
              <a:ext uri="{FF2B5EF4-FFF2-40B4-BE49-F238E27FC236}">
                <a16:creationId xmlns:a16="http://schemas.microsoft.com/office/drawing/2014/main" id="{94DB6057-B093-4B4E-A100-348A6129E5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a:extLst>
              <a:ext uri="{FF2B5EF4-FFF2-40B4-BE49-F238E27FC236}">
                <a16:creationId xmlns:a16="http://schemas.microsoft.com/office/drawing/2014/main" id="{1A1FF1D4-52EB-47D5-84A2-EBCBBE07E6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676400"/>
            <a:ext cx="7543800" cy="442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Prostokąt 8">
            <a:extLst>
              <a:ext uri="{FF2B5EF4-FFF2-40B4-BE49-F238E27FC236}">
                <a16:creationId xmlns:a16="http://schemas.microsoft.com/office/drawing/2014/main" id="{0067A961-6DD0-4F6E-BA3F-B8FD9175FCDE}"/>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16387" name="Tytuł 1">
            <a:extLst>
              <a:ext uri="{FF2B5EF4-FFF2-40B4-BE49-F238E27FC236}">
                <a16:creationId xmlns:a16="http://schemas.microsoft.com/office/drawing/2014/main" id="{DC6433D0-D7A6-403E-88D7-BFB55D49DC59}"/>
              </a:ext>
            </a:extLst>
          </p:cNvPr>
          <p:cNvSpPr>
            <a:spLocks noGrp="1" noChangeArrowheads="1"/>
          </p:cNvSpPr>
          <p:nvPr>
            <p:ph type="title" idx="4294967295"/>
          </p:nvPr>
        </p:nvSpPr>
        <p:spPr>
          <a:xfrm>
            <a:off x="1439863" y="304800"/>
            <a:ext cx="7704137" cy="792163"/>
          </a:xfrm>
        </p:spPr>
        <p:txBody>
          <a:bodyPr/>
          <a:lstStyle/>
          <a:p>
            <a:r>
              <a:rPr lang="pl-PL" altLang="pl-PL"/>
              <a:t>Metodyka zgodna z IEC 61508 </a:t>
            </a:r>
            <a:br>
              <a:rPr lang="pl-PL" altLang="pl-PL"/>
            </a:br>
            <a:r>
              <a:rPr lang="pl-PL" altLang="pl-PL" i="1" u="sng"/>
              <a:t>System FMEA Example</a:t>
            </a:r>
          </a:p>
        </p:txBody>
      </p:sp>
      <p:pic>
        <p:nvPicPr>
          <p:cNvPr id="16388" name="Picture 4" descr="http://ecx.images-amazon.com/images/I/41QP8h5rrIL._SX258_PJlook-inside-v2,TopRight,1,0_SH20_BO1,204,203,200_.jpg">
            <a:extLst>
              <a:ext uri="{FF2B5EF4-FFF2-40B4-BE49-F238E27FC236}">
                <a16:creationId xmlns:a16="http://schemas.microsoft.com/office/drawing/2014/main" id="{C68F50FD-EB22-40FF-94BD-BC50A48F67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6">
            <a:extLst>
              <a:ext uri="{FF2B5EF4-FFF2-40B4-BE49-F238E27FC236}">
                <a16:creationId xmlns:a16="http://schemas.microsoft.com/office/drawing/2014/main" id="{287069CD-ABEE-4510-8D6E-70187E8148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436688"/>
            <a:ext cx="7772400" cy="511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Prostokąt 8">
            <a:extLst>
              <a:ext uri="{FF2B5EF4-FFF2-40B4-BE49-F238E27FC236}">
                <a16:creationId xmlns:a16="http://schemas.microsoft.com/office/drawing/2014/main" id="{9F0AD025-CE40-4AA8-95C9-BC5C910B78C9}"/>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18435" name="Tytuł 1">
            <a:extLst>
              <a:ext uri="{FF2B5EF4-FFF2-40B4-BE49-F238E27FC236}">
                <a16:creationId xmlns:a16="http://schemas.microsoft.com/office/drawing/2014/main" id="{A1D0D98E-F324-42FB-938E-5CA5D334B4D3}"/>
              </a:ext>
            </a:extLst>
          </p:cNvPr>
          <p:cNvSpPr>
            <a:spLocks noGrp="1" noChangeArrowheads="1"/>
          </p:cNvSpPr>
          <p:nvPr>
            <p:ph type="title" idx="4294967295"/>
          </p:nvPr>
        </p:nvSpPr>
        <p:spPr>
          <a:xfrm>
            <a:off x="1439863" y="304800"/>
            <a:ext cx="7704137" cy="792163"/>
          </a:xfrm>
        </p:spPr>
        <p:txBody>
          <a:bodyPr/>
          <a:lstStyle/>
          <a:p>
            <a:r>
              <a:rPr lang="pl-PL" altLang="pl-PL"/>
              <a:t>Metodyka zgodna z IEC 61508 </a:t>
            </a:r>
            <a:br>
              <a:rPr lang="pl-PL" altLang="pl-PL"/>
            </a:br>
            <a:r>
              <a:rPr lang="pl-PL" altLang="pl-PL" i="1" u="sng"/>
              <a:t>System FMEA Example</a:t>
            </a:r>
          </a:p>
        </p:txBody>
      </p:sp>
      <p:pic>
        <p:nvPicPr>
          <p:cNvPr id="18436" name="Picture 4" descr="http://ecx.images-amazon.com/images/I/41QP8h5rrIL._SX258_PJlook-inside-v2,TopRight,1,0_SH20_BO1,204,203,200_.jpg">
            <a:extLst>
              <a:ext uri="{FF2B5EF4-FFF2-40B4-BE49-F238E27FC236}">
                <a16:creationId xmlns:a16="http://schemas.microsoft.com/office/drawing/2014/main" id="{30F06A5C-00A3-4E71-A6EA-953D509176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a:extLst>
              <a:ext uri="{FF2B5EF4-FFF2-40B4-BE49-F238E27FC236}">
                <a16:creationId xmlns:a16="http://schemas.microsoft.com/office/drawing/2014/main" id="{30921907-F0E8-49F1-921D-EF2F867B48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33513"/>
            <a:ext cx="6096000" cy="519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8" name="Picture 9" descr="https://encrypted-tbn3.gstatic.com/images?q=tbn:ANd9GcRp6Ww-TeeZRV2xpR6rD_srx9gujASHqh4_xDCrH2wBIVSG1JWu">
            <a:extLst>
              <a:ext uri="{FF2B5EF4-FFF2-40B4-BE49-F238E27FC236}">
                <a16:creationId xmlns:a16="http://schemas.microsoft.com/office/drawing/2014/main" id="{AB3F3EF7-1E16-4337-A9FF-1DF326F3F6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2819400"/>
            <a:ext cx="25717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Prostokąt 8">
            <a:extLst>
              <a:ext uri="{FF2B5EF4-FFF2-40B4-BE49-F238E27FC236}">
                <a16:creationId xmlns:a16="http://schemas.microsoft.com/office/drawing/2014/main" id="{689E1E2C-D4BC-43E0-B13E-B176D146113D}"/>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2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2018 Katedra Elektroniki AGH</a:t>
            </a:r>
          </a:p>
        </p:txBody>
      </p:sp>
      <p:sp>
        <p:nvSpPr>
          <p:cNvPr id="20483" name="Tytuł 1">
            <a:extLst>
              <a:ext uri="{FF2B5EF4-FFF2-40B4-BE49-F238E27FC236}">
                <a16:creationId xmlns:a16="http://schemas.microsoft.com/office/drawing/2014/main" id="{7ED5FDA2-0B22-4662-8C09-18423F5A8B94}"/>
              </a:ext>
            </a:extLst>
          </p:cNvPr>
          <p:cNvSpPr>
            <a:spLocks noGrp="1" noChangeArrowheads="1"/>
          </p:cNvSpPr>
          <p:nvPr>
            <p:ph type="title" idx="4294967295"/>
          </p:nvPr>
        </p:nvSpPr>
        <p:spPr>
          <a:xfrm>
            <a:off x="1439863" y="304800"/>
            <a:ext cx="7704137" cy="792163"/>
          </a:xfrm>
        </p:spPr>
        <p:txBody>
          <a:bodyPr/>
          <a:lstStyle/>
          <a:p>
            <a:r>
              <a:rPr lang="pl-PL" altLang="pl-PL"/>
              <a:t>Metodyka zgodna z IEC 61508 </a:t>
            </a:r>
            <a:br>
              <a:rPr lang="pl-PL" altLang="pl-PL"/>
            </a:br>
            <a:r>
              <a:rPr lang="pl-PL" altLang="pl-PL" i="1" u="sng"/>
              <a:t>System FMEA Example</a:t>
            </a:r>
          </a:p>
        </p:txBody>
      </p:sp>
      <p:pic>
        <p:nvPicPr>
          <p:cNvPr id="20484" name="Picture 4" descr="http://ecx.images-amazon.com/images/I/41QP8h5rrIL._SX258_PJlook-inside-v2,TopRight,1,0_SH20_BO1,204,203,200_.jpg">
            <a:extLst>
              <a:ext uri="{FF2B5EF4-FFF2-40B4-BE49-F238E27FC236}">
                <a16:creationId xmlns:a16="http://schemas.microsoft.com/office/drawing/2014/main" id="{E99E0C16-1050-4221-8B57-B811B4285F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13" y="0"/>
            <a:ext cx="10937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a:extLst>
              <a:ext uri="{FF2B5EF4-FFF2-40B4-BE49-F238E27FC236}">
                <a16:creationId xmlns:a16="http://schemas.microsoft.com/office/drawing/2014/main" id="{A65DD278-F210-4A99-89F0-4E5C660F01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447800"/>
            <a:ext cx="7543800" cy="489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theme/theme1.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Verdana"/>
        <a:ea typeface=""/>
        <a:cs typeface=""/>
      </a:majorFont>
      <a:minorFont>
        <a:latin typeface="Verdana"/>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7881</TotalTime>
  <Words>1306</Words>
  <Application>Microsoft Office PowerPoint</Application>
  <PresentationFormat>Pokaz na ekranie (4:3)</PresentationFormat>
  <Paragraphs>187</Paragraphs>
  <Slides>38</Slides>
  <Notes>38</Notes>
  <HiddenSlides>0</HiddenSlides>
  <MMClips>0</MMClips>
  <ScaleCrop>false</ScaleCrop>
  <HeadingPairs>
    <vt:vector size="8" baseType="variant">
      <vt:variant>
        <vt:lpstr>Używane czcionki</vt:lpstr>
      </vt:variant>
      <vt:variant>
        <vt:i4>2</vt:i4>
      </vt:variant>
      <vt:variant>
        <vt:lpstr>Motyw</vt:lpstr>
      </vt:variant>
      <vt:variant>
        <vt:i4>1</vt:i4>
      </vt:variant>
      <vt:variant>
        <vt:lpstr>Osadzone serwery OLE</vt:lpstr>
      </vt:variant>
      <vt:variant>
        <vt:i4>2</vt:i4>
      </vt:variant>
      <vt:variant>
        <vt:lpstr>Tytuły slajdów</vt:lpstr>
      </vt:variant>
      <vt:variant>
        <vt:i4>38</vt:i4>
      </vt:variant>
    </vt:vector>
  </HeadingPairs>
  <TitlesOfParts>
    <vt:vector size="43" baseType="lpstr">
      <vt:lpstr>Verdana</vt:lpstr>
      <vt:lpstr>Arial</vt:lpstr>
      <vt:lpstr>Projekt domyślny</vt:lpstr>
      <vt:lpstr>Microsoft Equation 3.0</vt:lpstr>
      <vt:lpstr>Microsoft Clip Gallery</vt:lpstr>
      <vt:lpstr>Metodyki projektowania  i modelowania systemów</vt:lpstr>
      <vt:lpstr>Metodyka zgodna z IEC 61508  Zagadnienia</vt:lpstr>
      <vt:lpstr>Metodyka zgodna z IEC 61508  System Architecture Design</vt:lpstr>
      <vt:lpstr>Metodyka zgodna z IEC 61508  System Architecture Design</vt:lpstr>
      <vt:lpstr>Metodyka zgodna z IEC 61508  System Failure Modes  and Effect Analysis  (FMEA) </vt:lpstr>
      <vt:lpstr>Metodyka zgodna z IEC 61508  System Failure Modes  and Effect Analysis  (FMEA) </vt:lpstr>
      <vt:lpstr>Metodyka zgodna z IEC 61508  System FMEA Example</vt:lpstr>
      <vt:lpstr>Metodyka zgodna z IEC 61508  System FMEA Example</vt:lpstr>
      <vt:lpstr>Metodyka zgodna z IEC 61508  System FMEA Example</vt:lpstr>
      <vt:lpstr>Metodyka zgodna z IEC 61508  System FMEA Example</vt:lpstr>
      <vt:lpstr>Metodyka zgodna z IEC 61508  System FMEA Example</vt:lpstr>
      <vt:lpstr>Metodyka zgodna z IEC 61508  System FMEA Example</vt:lpstr>
      <vt:lpstr>Metodyka zgodna z IEC 61508  Analiza wyników FMEA</vt:lpstr>
      <vt:lpstr>Metodyka zgodna z IEC 61508  Analiza wyników FMEA</vt:lpstr>
      <vt:lpstr>Metodyka zgodna z IEC 61508  Hardware Design</vt:lpstr>
      <vt:lpstr>Metodyka zgodna z IEC 61508  Hardware Design</vt:lpstr>
      <vt:lpstr>Metodyka zgodna z IEC 61508  Components Selection/De-rating</vt:lpstr>
      <vt:lpstr>Metodyka zgodna z IEC 61508  Hardware ASIC PLD</vt:lpstr>
      <vt:lpstr>Metodyka zgodna z IEC 61508  Component FMEDA Failure Modes   Effect and Diagnostics Analysis </vt:lpstr>
      <vt:lpstr>Metodyka zgodna z IEC 61508  Component FMEDA - definicje</vt:lpstr>
      <vt:lpstr>Metodyka zgodna z IEC 61508  Component FMEDA - definicje</vt:lpstr>
      <vt:lpstr>Metodyka zgodna z IEC 61508  Component FMEDA - definicje</vt:lpstr>
      <vt:lpstr>Metodyka zgodna z IEC 61508  Component FMEDA - definicje</vt:lpstr>
      <vt:lpstr>Metodyka zgodna z IEC 61508  Component FMEDA</vt:lpstr>
      <vt:lpstr>Metodyka zgodna z IEC 61508  Component FMEDA</vt:lpstr>
      <vt:lpstr>Metodyka zgodna z IEC 61508  Component FMEDA – przykłady baz danych</vt:lpstr>
      <vt:lpstr>Metodyka zgodna z IEC 61508  Component FMEDA – przykłady baz danych</vt:lpstr>
      <vt:lpstr>Metodyka zgodna z IEC 61508  Wyniki FMEA</vt:lpstr>
      <vt:lpstr>Metodyka zgodna z IEC 61508  Wyniki FMEA</vt:lpstr>
      <vt:lpstr>Metodyka zgodna z IEC 61508  Wyniki FMEA</vt:lpstr>
      <vt:lpstr>Metodyka zgodna z IEC 61508  Wyniki FMEA</vt:lpstr>
      <vt:lpstr>Metodyka zgodna z IEC 61508  Hardware – data communication</vt:lpstr>
      <vt:lpstr>Metodyka zgodna z IEC 61508  Software</vt:lpstr>
      <vt:lpstr>Metodyka zgodna z IEC 61508  Software Architecture</vt:lpstr>
      <vt:lpstr>Metodyka zgodna z IEC 61508  Software Architecture Checklist</vt:lpstr>
      <vt:lpstr>Metodyka zgodna z IEC 61508  Software Architecture Checklist</vt:lpstr>
      <vt:lpstr>Metodyka zgodna z IEC 61508  Software Criticality and HAZOP</vt:lpstr>
      <vt:lpstr>Metodyka zgodna z IEC 61508 </vt:lpstr>
    </vt:vector>
  </TitlesOfParts>
  <Company>AGH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Paweł</dc:creator>
  <cp:lastModifiedBy>Jerzy Kasperek</cp:lastModifiedBy>
  <cp:revision>481</cp:revision>
  <cp:lastPrinted>2016-03-13T18:11:48Z</cp:lastPrinted>
  <dcterms:created xsi:type="dcterms:W3CDTF">2007-09-26T12:45:04Z</dcterms:created>
  <dcterms:modified xsi:type="dcterms:W3CDTF">2018-04-25T11:19:41Z</dcterms:modified>
</cp:coreProperties>
</file>